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notesSlides/notesSlide18.xml" ContentType="application/vnd.openxmlformats-officedocument.presentationml.notesSlide+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notesSlides/notesSlide23.xml" ContentType="application/vnd.openxmlformats-officedocument.presentationml.notesSlide+xml"/>
  <Override PartName="/ppt/tags/tag30.xml" ContentType="application/vnd.openxmlformats-officedocument.presentationml.tags+xml"/>
  <Override PartName="/ppt/notesSlides/notesSlide24.xml" ContentType="application/vnd.openxmlformats-officedocument.presentationml.notesSlide+xml"/>
  <Override PartName="/ppt/tags/tag3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28"/>
  </p:notesMasterIdLst>
  <p:sldIdLst>
    <p:sldId id="256" r:id="rId2"/>
    <p:sldId id="2105" r:id="rId3"/>
    <p:sldId id="1972" r:id="rId4"/>
    <p:sldId id="1994" r:id="rId5"/>
    <p:sldId id="1966" r:id="rId6"/>
    <p:sldId id="1902" r:id="rId7"/>
    <p:sldId id="2065" r:id="rId8"/>
    <p:sldId id="2104" r:id="rId9"/>
    <p:sldId id="1995" r:id="rId10"/>
    <p:sldId id="2106" r:id="rId11"/>
    <p:sldId id="2107" r:id="rId12"/>
    <p:sldId id="2108" r:id="rId13"/>
    <p:sldId id="2117" r:id="rId14"/>
    <p:sldId id="2109" r:id="rId15"/>
    <p:sldId id="2110" r:id="rId16"/>
    <p:sldId id="2118" r:id="rId17"/>
    <p:sldId id="2111" r:id="rId18"/>
    <p:sldId id="2113" r:id="rId19"/>
    <p:sldId id="2116" r:id="rId20"/>
    <p:sldId id="2114" r:id="rId21"/>
    <p:sldId id="2115" r:id="rId22"/>
    <p:sldId id="2120" r:id="rId23"/>
    <p:sldId id="2121" r:id="rId24"/>
    <p:sldId id="1977" r:id="rId25"/>
    <p:sldId id="2072" r:id="rId26"/>
    <p:sldId id="1967" r:id="rId27"/>
  </p:sldIdLst>
  <p:sldSz cx="9144000" cy="5143500" type="screen16x9"/>
  <p:notesSz cx="7010400" cy="92964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i Ketola" initials="AK" lastIdx="1" clrIdx="0"/>
  <p:cmAuthor id="2" name="Ari Ketola" initials="AK [2]" lastIdx="1" clrIdx="1"/>
  <p:cmAuthor id="3" name="Ari Ketola" initials="AK [3]" lastIdx="1" clrIdx="2"/>
  <p:cmAuthor id="4" name="Ari Ketola" initials="AK [4]" lastIdx="1" clrIdx="3"/>
  <p:cmAuthor id="5" name="Ari Ketola" initials="AK [5]" lastIdx="1" clrIdx="4"/>
  <p:cmAuthor id="6" name="Ari Ketola" initials="AK [6]" lastIdx="1" clrIdx="5"/>
  <p:cmAuthor id="7" name="Ari Ketola" initials="AK [7]" lastIdx="1" clrIdx="6"/>
  <p:cmAuthor id="8" name="Ari Ketola" initials="AK [8]" lastIdx="1" clrIdx="7"/>
  <p:cmAuthor id="9" name="Ari Ketola" initials="AK [9]" lastIdx="1" clrIdx="8"/>
  <p:cmAuthor id="10" name="Ari Ketola" initials="AK [10]" lastIdx="1" clrIdx="9"/>
  <p:cmAuthor id="11" name="Ari Ketola" initials="AK [11]" lastIdx="1" clrIdx="10"/>
  <p:cmAuthor id="12" name="Ari Ketola" initials="AK [12]" lastIdx="1" clrIdx="11"/>
  <p:cmAuthor id="13" name="Ari Ketola" initials="AK [13]" lastIdx="1" clrIdx="12"/>
  <p:cmAuthor id="14" name="Ari Ketola" initials="AK [14]" lastIdx="1" clrIdx="13"/>
  <p:cmAuthor id="15" name="Ari Ketola" initials="AK [15]" lastIdx="1" clrIdx="14"/>
  <p:cmAuthor id="16" name="Ari Ketola" initials="AK [16]" lastIdx="1" clrIdx="15"/>
  <p:cmAuthor id="17" name="Ari Ketola" initials="AK [17]" lastIdx="1" clrIdx="16"/>
  <p:cmAuthor id="18" name="Ari Ketola" initials="AK [18]" lastIdx="1" clrIdx="1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a:srgbClr val="FFFFFF"/>
    <a:srgbClr val="00204F"/>
    <a:srgbClr val="001E4A"/>
    <a:srgbClr val="002060"/>
    <a:srgbClr val="FFFF00"/>
    <a:srgbClr val="C55A11"/>
    <a:srgbClr val="000000"/>
    <a:srgbClr val="FF0000"/>
    <a:srgbClr val="9DC3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1" autoAdjust="0"/>
    <p:restoredTop sz="90809" autoAdjust="0"/>
  </p:normalViewPr>
  <p:slideViewPr>
    <p:cSldViewPr snapToGrid="0" snapToObjects="1">
      <p:cViewPr varScale="1">
        <p:scale>
          <a:sx n="127" d="100"/>
          <a:sy n="127" d="100"/>
        </p:scale>
        <p:origin x="439" y="65"/>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D2833CE-6D91-4B12-BBAA-F68E2FA7C02F}" type="datetimeFigureOut">
              <a:rPr lang="en-GB" smtClean="0"/>
              <a:t>26/03/2026</a:t>
            </a:fld>
            <a:endParaRPr lang="en-GB"/>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C34D30A-CDCB-40DB-ADDF-75AD691C7F78}" type="slidenum">
              <a:rPr lang="en-GB" smtClean="0"/>
              <a:t>‹#›</a:t>
            </a:fld>
            <a:endParaRPr lang="en-GB"/>
          </a:p>
        </p:txBody>
      </p:sp>
    </p:spTree>
    <p:extLst>
      <p:ext uri="{BB962C8B-B14F-4D97-AF65-F5344CB8AC3E}">
        <p14:creationId xmlns:p14="http://schemas.microsoft.com/office/powerpoint/2010/main" val="656923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34D30A-CDCB-40DB-ADDF-75AD691C7F78}" type="slidenum">
              <a:rPr lang="en-GB" smtClean="0"/>
              <a:t>1</a:t>
            </a:fld>
            <a:endParaRPr lang="en-GB"/>
          </a:p>
        </p:txBody>
      </p:sp>
    </p:spTree>
    <p:extLst>
      <p:ext uri="{BB962C8B-B14F-4D97-AF65-F5344CB8AC3E}">
        <p14:creationId xmlns:p14="http://schemas.microsoft.com/office/powerpoint/2010/main" val="1215654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4BF3A-40E1-1ED5-9417-A7444BE9EA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DF1D9F-0EDD-101C-38CD-99B2BD333E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6CC5DA-4040-61AF-F955-6A216FFBA18A}"/>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7975C80E-7A7B-87BB-F39F-3CDE514DB142}"/>
              </a:ext>
            </a:extLst>
          </p:cNvPr>
          <p:cNvSpPr>
            <a:spLocks noGrp="1"/>
          </p:cNvSpPr>
          <p:nvPr>
            <p:ph type="sldNum" sz="quarter" idx="10"/>
          </p:nvPr>
        </p:nvSpPr>
        <p:spPr/>
        <p:txBody>
          <a:bodyPr/>
          <a:lstStyle/>
          <a:p>
            <a:fld id="{9C34D30A-CDCB-40DB-ADDF-75AD691C7F78}" type="slidenum">
              <a:rPr lang="en-GB" smtClean="0"/>
              <a:t>10</a:t>
            </a:fld>
            <a:endParaRPr lang="en-GB"/>
          </a:p>
        </p:txBody>
      </p:sp>
    </p:spTree>
    <p:extLst>
      <p:ext uri="{BB962C8B-B14F-4D97-AF65-F5344CB8AC3E}">
        <p14:creationId xmlns:p14="http://schemas.microsoft.com/office/powerpoint/2010/main" val="833399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7DD5B-66C3-7265-665F-FBC9567F4D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2C24F6-27E3-74DD-29D4-ACFAAE8D7B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DB975B-92EB-3E83-553D-71734440D4B1}"/>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FE18B2BB-F7D8-B358-7A45-A8A42412CC3A}"/>
              </a:ext>
            </a:extLst>
          </p:cNvPr>
          <p:cNvSpPr>
            <a:spLocks noGrp="1"/>
          </p:cNvSpPr>
          <p:nvPr>
            <p:ph type="sldNum" sz="quarter" idx="10"/>
          </p:nvPr>
        </p:nvSpPr>
        <p:spPr/>
        <p:txBody>
          <a:bodyPr/>
          <a:lstStyle/>
          <a:p>
            <a:fld id="{9C34D30A-CDCB-40DB-ADDF-75AD691C7F78}" type="slidenum">
              <a:rPr lang="en-GB" smtClean="0"/>
              <a:t>11</a:t>
            </a:fld>
            <a:endParaRPr lang="en-GB"/>
          </a:p>
        </p:txBody>
      </p:sp>
    </p:spTree>
    <p:extLst>
      <p:ext uri="{BB962C8B-B14F-4D97-AF65-F5344CB8AC3E}">
        <p14:creationId xmlns:p14="http://schemas.microsoft.com/office/powerpoint/2010/main" val="2651687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5D2DA-F32F-9F19-AEC6-6FF2581B8E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2564E5-8B61-9147-41EA-4F6E4655F2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EC4FE4-3EA9-943D-6FEC-AE3291D9FD85}"/>
              </a:ext>
            </a:extLst>
          </p:cNvPr>
          <p:cNvSpPr>
            <a:spLocks noGrp="1"/>
          </p:cNvSpPr>
          <p:nvPr>
            <p:ph type="body" idx="1"/>
          </p:nvPr>
        </p:nvSpPr>
        <p:spPr/>
        <p:txBody>
          <a:bodyPr/>
          <a:lstStyle/>
          <a:p>
            <a:endParaRPr lang="fi-FI" b="1" dirty="0"/>
          </a:p>
        </p:txBody>
      </p:sp>
      <p:sp>
        <p:nvSpPr>
          <p:cNvPr id="4" name="Slide Number Placeholder 3">
            <a:extLst>
              <a:ext uri="{FF2B5EF4-FFF2-40B4-BE49-F238E27FC236}">
                <a16:creationId xmlns:a16="http://schemas.microsoft.com/office/drawing/2014/main" id="{0B682CF6-F265-A128-2304-EEEBE753035F}"/>
              </a:ext>
            </a:extLst>
          </p:cNvPr>
          <p:cNvSpPr>
            <a:spLocks noGrp="1"/>
          </p:cNvSpPr>
          <p:nvPr>
            <p:ph type="sldNum" sz="quarter" idx="10"/>
          </p:nvPr>
        </p:nvSpPr>
        <p:spPr/>
        <p:txBody>
          <a:bodyPr/>
          <a:lstStyle/>
          <a:p>
            <a:fld id="{9C34D30A-CDCB-40DB-ADDF-75AD691C7F78}" type="slidenum">
              <a:rPr lang="en-GB" smtClean="0"/>
              <a:t>12</a:t>
            </a:fld>
            <a:endParaRPr lang="en-GB"/>
          </a:p>
        </p:txBody>
      </p:sp>
    </p:spTree>
    <p:extLst>
      <p:ext uri="{BB962C8B-B14F-4D97-AF65-F5344CB8AC3E}">
        <p14:creationId xmlns:p14="http://schemas.microsoft.com/office/powerpoint/2010/main" val="2322781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AFE24-19E7-7D8D-2A7C-3AA48745D5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E6732C-1B89-5EF0-3C67-4F205B8BC8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46E987-C656-3D98-B87F-F09527A90996}"/>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9B9532FD-7B57-F3D2-7B26-FA3C0AF63D28}"/>
              </a:ext>
            </a:extLst>
          </p:cNvPr>
          <p:cNvSpPr>
            <a:spLocks noGrp="1"/>
          </p:cNvSpPr>
          <p:nvPr>
            <p:ph type="sldNum" sz="quarter" idx="10"/>
          </p:nvPr>
        </p:nvSpPr>
        <p:spPr/>
        <p:txBody>
          <a:bodyPr/>
          <a:lstStyle/>
          <a:p>
            <a:fld id="{9C34D30A-CDCB-40DB-ADDF-75AD691C7F78}" type="slidenum">
              <a:rPr lang="en-GB" smtClean="0"/>
              <a:t>13</a:t>
            </a:fld>
            <a:endParaRPr lang="en-GB" dirty="0"/>
          </a:p>
        </p:txBody>
      </p:sp>
    </p:spTree>
    <p:extLst>
      <p:ext uri="{BB962C8B-B14F-4D97-AF65-F5344CB8AC3E}">
        <p14:creationId xmlns:p14="http://schemas.microsoft.com/office/powerpoint/2010/main" val="2190039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1C6BE-3661-8443-0FCA-910ECEA00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DE404A-358C-6C9A-DC9A-C7E5AE2C62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2E6792-BF54-4105-8815-26E52EFFD79D}"/>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50D94E84-6951-86B9-31EE-BC894F02DE13}"/>
              </a:ext>
            </a:extLst>
          </p:cNvPr>
          <p:cNvSpPr>
            <a:spLocks noGrp="1"/>
          </p:cNvSpPr>
          <p:nvPr>
            <p:ph type="sldNum" sz="quarter" idx="10"/>
          </p:nvPr>
        </p:nvSpPr>
        <p:spPr/>
        <p:txBody>
          <a:bodyPr/>
          <a:lstStyle/>
          <a:p>
            <a:fld id="{9C34D30A-CDCB-40DB-ADDF-75AD691C7F78}" type="slidenum">
              <a:rPr lang="en-GB" smtClean="0"/>
              <a:t>14</a:t>
            </a:fld>
            <a:endParaRPr lang="en-GB"/>
          </a:p>
        </p:txBody>
      </p:sp>
    </p:spTree>
    <p:extLst>
      <p:ext uri="{BB962C8B-B14F-4D97-AF65-F5344CB8AC3E}">
        <p14:creationId xmlns:p14="http://schemas.microsoft.com/office/powerpoint/2010/main" val="163758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3B034-8DE3-F1C2-7946-BA768802DF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330029-BF64-010C-9760-75458CDADE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789078-337B-2E08-97E5-B16F9D4AD808}"/>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D545E623-31F6-31CD-0213-777B3828FD9F}"/>
              </a:ext>
            </a:extLst>
          </p:cNvPr>
          <p:cNvSpPr>
            <a:spLocks noGrp="1"/>
          </p:cNvSpPr>
          <p:nvPr>
            <p:ph type="sldNum" sz="quarter" idx="10"/>
          </p:nvPr>
        </p:nvSpPr>
        <p:spPr/>
        <p:txBody>
          <a:bodyPr/>
          <a:lstStyle/>
          <a:p>
            <a:fld id="{9C34D30A-CDCB-40DB-ADDF-75AD691C7F78}" type="slidenum">
              <a:rPr lang="en-GB" smtClean="0"/>
              <a:t>15</a:t>
            </a:fld>
            <a:endParaRPr lang="en-GB"/>
          </a:p>
        </p:txBody>
      </p:sp>
    </p:spTree>
    <p:extLst>
      <p:ext uri="{BB962C8B-B14F-4D97-AF65-F5344CB8AC3E}">
        <p14:creationId xmlns:p14="http://schemas.microsoft.com/office/powerpoint/2010/main" val="3249639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59DCB-7E8E-4BC0-3D47-B3C7F77D60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513C69-4645-480D-DF43-54143D4AE6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D8D7B6-CAF0-4A76-9998-7B6930037C1B}"/>
              </a:ext>
            </a:extLst>
          </p:cNvPr>
          <p:cNvSpPr>
            <a:spLocks noGrp="1"/>
          </p:cNvSpPr>
          <p:nvPr>
            <p:ph type="body" idx="1"/>
          </p:nvPr>
        </p:nvSpPr>
        <p:spPr/>
        <p:txBody>
          <a:bodyPr/>
          <a:lstStyle/>
          <a:p>
            <a:endParaRPr lang="fi-FI" b="1" dirty="0"/>
          </a:p>
        </p:txBody>
      </p:sp>
      <p:sp>
        <p:nvSpPr>
          <p:cNvPr id="4" name="Slide Number Placeholder 3">
            <a:extLst>
              <a:ext uri="{FF2B5EF4-FFF2-40B4-BE49-F238E27FC236}">
                <a16:creationId xmlns:a16="http://schemas.microsoft.com/office/drawing/2014/main" id="{596DACC9-B678-3CEC-EB02-59B5B4999637}"/>
              </a:ext>
            </a:extLst>
          </p:cNvPr>
          <p:cNvSpPr>
            <a:spLocks noGrp="1"/>
          </p:cNvSpPr>
          <p:nvPr>
            <p:ph type="sldNum" sz="quarter" idx="10"/>
          </p:nvPr>
        </p:nvSpPr>
        <p:spPr/>
        <p:txBody>
          <a:bodyPr/>
          <a:lstStyle/>
          <a:p>
            <a:fld id="{9C34D30A-CDCB-40DB-ADDF-75AD691C7F78}" type="slidenum">
              <a:rPr lang="en-GB" smtClean="0"/>
              <a:t>16</a:t>
            </a:fld>
            <a:endParaRPr lang="en-GB"/>
          </a:p>
        </p:txBody>
      </p:sp>
    </p:spTree>
    <p:extLst>
      <p:ext uri="{BB962C8B-B14F-4D97-AF65-F5344CB8AC3E}">
        <p14:creationId xmlns:p14="http://schemas.microsoft.com/office/powerpoint/2010/main" val="1859602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05051-67ED-B2DD-9D0B-441DBC1A93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BC86EE-0A4D-6EE2-13CD-EF4B9BE50B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A6DA41-38EC-9D10-4973-69E733531D8F}"/>
              </a:ext>
            </a:extLst>
          </p:cNvPr>
          <p:cNvSpPr>
            <a:spLocks noGrp="1"/>
          </p:cNvSpPr>
          <p:nvPr>
            <p:ph type="body" idx="1"/>
          </p:nvPr>
        </p:nvSpPr>
        <p:spPr/>
        <p:txBody>
          <a:bodyPr/>
          <a:lstStyle/>
          <a:p>
            <a:endParaRPr lang="fi-FI" b="1" dirty="0"/>
          </a:p>
        </p:txBody>
      </p:sp>
      <p:sp>
        <p:nvSpPr>
          <p:cNvPr id="4" name="Slide Number Placeholder 3">
            <a:extLst>
              <a:ext uri="{FF2B5EF4-FFF2-40B4-BE49-F238E27FC236}">
                <a16:creationId xmlns:a16="http://schemas.microsoft.com/office/drawing/2014/main" id="{A735D634-83BE-9EBA-1A72-9824A8CCE9EB}"/>
              </a:ext>
            </a:extLst>
          </p:cNvPr>
          <p:cNvSpPr>
            <a:spLocks noGrp="1"/>
          </p:cNvSpPr>
          <p:nvPr>
            <p:ph type="sldNum" sz="quarter" idx="10"/>
          </p:nvPr>
        </p:nvSpPr>
        <p:spPr/>
        <p:txBody>
          <a:bodyPr/>
          <a:lstStyle/>
          <a:p>
            <a:fld id="{9C34D30A-CDCB-40DB-ADDF-75AD691C7F78}" type="slidenum">
              <a:rPr lang="en-GB" smtClean="0"/>
              <a:t>17</a:t>
            </a:fld>
            <a:endParaRPr lang="en-GB"/>
          </a:p>
        </p:txBody>
      </p:sp>
    </p:spTree>
    <p:extLst>
      <p:ext uri="{BB962C8B-B14F-4D97-AF65-F5344CB8AC3E}">
        <p14:creationId xmlns:p14="http://schemas.microsoft.com/office/powerpoint/2010/main" val="1580026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51F39-FFC3-AEDE-06BF-4E5D1DB456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AFB0C1-59D4-B408-176F-D670947694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44E1CC-3EB1-1689-6050-E6A702819B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A2A2D9-5122-A046-5976-4A2290F7107F}"/>
              </a:ext>
            </a:extLst>
          </p:cNvPr>
          <p:cNvSpPr>
            <a:spLocks noGrp="1"/>
          </p:cNvSpPr>
          <p:nvPr>
            <p:ph type="sldNum" sz="quarter" idx="10"/>
          </p:nvPr>
        </p:nvSpPr>
        <p:spPr/>
        <p:txBody>
          <a:bodyPr/>
          <a:lstStyle/>
          <a:p>
            <a:fld id="{9C34D30A-CDCB-40DB-ADDF-75AD691C7F78}" type="slidenum">
              <a:rPr lang="en-GB" smtClean="0"/>
              <a:t>18</a:t>
            </a:fld>
            <a:endParaRPr lang="en-GB"/>
          </a:p>
        </p:txBody>
      </p:sp>
    </p:spTree>
    <p:extLst>
      <p:ext uri="{BB962C8B-B14F-4D97-AF65-F5344CB8AC3E}">
        <p14:creationId xmlns:p14="http://schemas.microsoft.com/office/powerpoint/2010/main" val="3983120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D00E5-85F9-494C-6877-833683EC3E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B3D8AA-499B-6359-4852-D7BC1020B4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C7055B-30D0-9ED3-BBE8-59B4C995B053}"/>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36284AD3-B766-007F-AF0D-41FF8B1F6644}"/>
              </a:ext>
            </a:extLst>
          </p:cNvPr>
          <p:cNvSpPr>
            <a:spLocks noGrp="1"/>
          </p:cNvSpPr>
          <p:nvPr>
            <p:ph type="sldNum" sz="quarter" idx="10"/>
          </p:nvPr>
        </p:nvSpPr>
        <p:spPr/>
        <p:txBody>
          <a:bodyPr/>
          <a:lstStyle/>
          <a:p>
            <a:fld id="{9C34D30A-CDCB-40DB-ADDF-75AD691C7F78}" type="slidenum">
              <a:rPr lang="en-GB" smtClean="0"/>
              <a:t>19</a:t>
            </a:fld>
            <a:endParaRPr lang="en-GB" dirty="0"/>
          </a:p>
        </p:txBody>
      </p:sp>
    </p:spTree>
    <p:extLst>
      <p:ext uri="{BB962C8B-B14F-4D97-AF65-F5344CB8AC3E}">
        <p14:creationId xmlns:p14="http://schemas.microsoft.com/office/powerpoint/2010/main" val="653536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07010-1038-9E63-C90C-CDF0EE7EC4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4A08C9-4ABA-50B5-952A-6F44CE8622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6288DE-EB6D-8248-2913-14EB730448E5}"/>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273F6EC1-DA5F-2AFE-9600-ADBB30F8C482}"/>
              </a:ext>
            </a:extLst>
          </p:cNvPr>
          <p:cNvSpPr>
            <a:spLocks noGrp="1"/>
          </p:cNvSpPr>
          <p:nvPr>
            <p:ph type="sldNum" sz="quarter" idx="10"/>
          </p:nvPr>
        </p:nvSpPr>
        <p:spPr/>
        <p:txBody>
          <a:bodyPr/>
          <a:lstStyle/>
          <a:p>
            <a:fld id="{9C34D30A-CDCB-40DB-ADDF-75AD691C7F78}" type="slidenum">
              <a:rPr lang="en-GB" smtClean="0"/>
              <a:t>2</a:t>
            </a:fld>
            <a:endParaRPr lang="en-GB"/>
          </a:p>
        </p:txBody>
      </p:sp>
    </p:spTree>
    <p:extLst>
      <p:ext uri="{BB962C8B-B14F-4D97-AF65-F5344CB8AC3E}">
        <p14:creationId xmlns:p14="http://schemas.microsoft.com/office/powerpoint/2010/main" val="941601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EE4D7-E299-B0AC-699B-1311B748A2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BF3D1C-907D-8040-B0A9-B01B68617F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C56C76-8958-9E15-FEE8-6DD8D3CA51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175EEF-6FBF-05B4-CF5B-568D624E092A}"/>
              </a:ext>
            </a:extLst>
          </p:cNvPr>
          <p:cNvSpPr>
            <a:spLocks noGrp="1"/>
          </p:cNvSpPr>
          <p:nvPr>
            <p:ph type="sldNum" sz="quarter" idx="10"/>
          </p:nvPr>
        </p:nvSpPr>
        <p:spPr/>
        <p:txBody>
          <a:bodyPr/>
          <a:lstStyle/>
          <a:p>
            <a:fld id="{9C34D30A-CDCB-40DB-ADDF-75AD691C7F78}" type="slidenum">
              <a:rPr lang="en-GB" smtClean="0"/>
              <a:t>20</a:t>
            </a:fld>
            <a:endParaRPr lang="en-GB"/>
          </a:p>
        </p:txBody>
      </p:sp>
    </p:spTree>
    <p:extLst>
      <p:ext uri="{BB962C8B-B14F-4D97-AF65-F5344CB8AC3E}">
        <p14:creationId xmlns:p14="http://schemas.microsoft.com/office/powerpoint/2010/main" val="3634107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5A024-6C2A-14B7-6AC4-1196FDA9D6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CB1FBC-5794-BD36-0839-D637CC5E85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86A406-09C2-9057-1D06-C973B0DEAB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504DB0-CEEB-17C8-A03D-E07749662E90}"/>
              </a:ext>
            </a:extLst>
          </p:cNvPr>
          <p:cNvSpPr>
            <a:spLocks noGrp="1"/>
          </p:cNvSpPr>
          <p:nvPr>
            <p:ph type="sldNum" sz="quarter" idx="10"/>
          </p:nvPr>
        </p:nvSpPr>
        <p:spPr/>
        <p:txBody>
          <a:bodyPr/>
          <a:lstStyle/>
          <a:p>
            <a:fld id="{9C34D30A-CDCB-40DB-ADDF-75AD691C7F78}" type="slidenum">
              <a:rPr lang="en-GB" smtClean="0"/>
              <a:t>21</a:t>
            </a:fld>
            <a:endParaRPr lang="en-GB"/>
          </a:p>
        </p:txBody>
      </p:sp>
    </p:spTree>
    <p:extLst>
      <p:ext uri="{BB962C8B-B14F-4D97-AF65-F5344CB8AC3E}">
        <p14:creationId xmlns:p14="http://schemas.microsoft.com/office/powerpoint/2010/main" val="283759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512B2-5313-056E-1DB7-3BE69A459E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542E8A-A030-712B-4978-32C3EEA7F2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9E9105-C637-2E06-8BB8-AA0FB9D9C7FD}"/>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EA671F9E-72E3-E048-29DE-5BA7E1559D43}"/>
              </a:ext>
            </a:extLst>
          </p:cNvPr>
          <p:cNvSpPr>
            <a:spLocks noGrp="1"/>
          </p:cNvSpPr>
          <p:nvPr>
            <p:ph type="sldNum" sz="quarter" idx="10"/>
          </p:nvPr>
        </p:nvSpPr>
        <p:spPr/>
        <p:txBody>
          <a:bodyPr/>
          <a:lstStyle/>
          <a:p>
            <a:fld id="{9C34D30A-CDCB-40DB-ADDF-75AD691C7F78}" type="slidenum">
              <a:rPr lang="en-GB" smtClean="0"/>
              <a:t>22</a:t>
            </a:fld>
            <a:endParaRPr lang="en-GB" dirty="0"/>
          </a:p>
        </p:txBody>
      </p:sp>
    </p:spTree>
    <p:extLst>
      <p:ext uri="{BB962C8B-B14F-4D97-AF65-F5344CB8AC3E}">
        <p14:creationId xmlns:p14="http://schemas.microsoft.com/office/powerpoint/2010/main" val="832557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BB146-ACFD-5B7F-56E4-00E4298F3F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4AC064-AED9-5AB7-1996-7E22641D37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26EB38-E649-FE28-2AC5-35AABF8C19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127011-D530-7AF6-A662-23B38D89B7DA}"/>
              </a:ext>
            </a:extLst>
          </p:cNvPr>
          <p:cNvSpPr>
            <a:spLocks noGrp="1"/>
          </p:cNvSpPr>
          <p:nvPr>
            <p:ph type="sldNum" sz="quarter" idx="10"/>
          </p:nvPr>
        </p:nvSpPr>
        <p:spPr/>
        <p:txBody>
          <a:bodyPr/>
          <a:lstStyle/>
          <a:p>
            <a:fld id="{9C34D30A-CDCB-40DB-ADDF-75AD691C7F78}" type="slidenum">
              <a:rPr lang="en-GB" smtClean="0"/>
              <a:t>23</a:t>
            </a:fld>
            <a:endParaRPr lang="en-GB"/>
          </a:p>
        </p:txBody>
      </p:sp>
    </p:spTree>
    <p:extLst>
      <p:ext uri="{BB962C8B-B14F-4D97-AF65-F5344CB8AC3E}">
        <p14:creationId xmlns:p14="http://schemas.microsoft.com/office/powerpoint/2010/main" val="2713318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9C34D30A-CDCB-40DB-ADDF-75AD691C7F78}" type="slidenum">
              <a:rPr lang="en-GB" smtClean="0"/>
              <a:t>24</a:t>
            </a:fld>
            <a:endParaRPr lang="en-GB" dirty="0"/>
          </a:p>
        </p:txBody>
      </p:sp>
    </p:spTree>
    <p:extLst>
      <p:ext uri="{BB962C8B-B14F-4D97-AF65-F5344CB8AC3E}">
        <p14:creationId xmlns:p14="http://schemas.microsoft.com/office/powerpoint/2010/main" val="27536736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9C34D30A-CDCB-40DB-ADDF-75AD691C7F78}" type="slidenum">
              <a:rPr lang="en-GB" smtClean="0"/>
              <a:t>25</a:t>
            </a:fld>
            <a:endParaRPr lang="en-GB"/>
          </a:p>
        </p:txBody>
      </p:sp>
    </p:spTree>
    <p:extLst>
      <p:ext uri="{BB962C8B-B14F-4D97-AF65-F5344CB8AC3E}">
        <p14:creationId xmlns:p14="http://schemas.microsoft.com/office/powerpoint/2010/main" val="968868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9C34D30A-CDCB-40DB-ADDF-75AD691C7F78}" type="slidenum">
              <a:rPr lang="en-GB" smtClean="0"/>
              <a:t>26</a:t>
            </a:fld>
            <a:endParaRPr lang="en-GB"/>
          </a:p>
        </p:txBody>
      </p:sp>
    </p:spTree>
    <p:extLst>
      <p:ext uri="{BB962C8B-B14F-4D97-AF65-F5344CB8AC3E}">
        <p14:creationId xmlns:p14="http://schemas.microsoft.com/office/powerpoint/2010/main" val="1257800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9C34D30A-CDCB-40DB-ADDF-75AD691C7F78}" type="slidenum">
              <a:rPr lang="en-GB" smtClean="0"/>
              <a:t>3</a:t>
            </a:fld>
            <a:endParaRPr lang="en-GB"/>
          </a:p>
        </p:txBody>
      </p:sp>
    </p:spTree>
    <p:extLst>
      <p:ext uri="{BB962C8B-B14F-4D97-AF65-F5344CB8AC3E}">
        <p14:creationId xmlns:p14="http://schemas.microsoft.com/office/powerpoint/2010/main" val="2465158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9C34D30A-CDCB-40DB-ADDF-75AD691C7F78}" type="slidenum">
              <a:rPr lang="en-GB" smtClean="0"/>
              <a:t>4</a:t>
            </a:fld>
            <a:endParaRPr lang="en-GB" dirty="0"/>
          </a:p>
        </p:txBody>
      </p:sp>
    </p:spTree>
    <p:extLst>
      <p:ext uri="{BB962C8B-B14F-4D97-AF65-F5344CB8AC3E}">
        <p14:creationId xmlns:p14="http://schemas.microsoft.com/office/powerpoint/2010/main" val="1517861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9C34D30A-CDCB-40DB-ADDF-75AD691C7F78}" type="slidenum">
              <a:rPr lang="en-GB" smtClean="0"/>
              <a:t>5</a:t>
            </a:fld>
            <a:endParaRPr lang="en-GB"/>
          </a:p>
        </p:txBody>
      </p:sp>
    </p:spTree>
    <p:extLst>
      <p:ext uri="{BB962C8B-B14F-4D97-AF65-F5344CB8AC3E}">
        <p14:creationId xmlns:p14="http://schemas.microsoft.com/office/powerpoint/2010/main" val="2768474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9C34D30A-CDCB-40DB-ADDF-75AD691C7F78}" type="slidenum">
              <a:rPr lang="en-GB" smtClean="0"/>
              <a:t>6</a:t>
            </a:fld>
            <a:endParaRPr lang="en-GB"/>
          </a:p>
        </p:txBody>
      </p:sp>
    </p:spTree>
    <p:extLst>
      <p:ext uri="{BB962C8B-B14F-4D97-AF65-F5344CB8AC3E}">
        <p14:creationId xmlns:p14="http://schemas.microsoft.com/office/powerpoint/2010/main" val="3150995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9C34D30A-CDCB-40DB-ADDF-75AD691C7F78}" type="slidenum">
              <a:rPr lang="en-GB" smtClean="0"/>
              <a:t>7</a:t>
            </a:fld>
            <a:endParaRPr lang="en-GB"/>
          </a:p>
        </p:txBody>
      </p:sp>
    </p:spTree>
    <p:extLst>
      <p:ext uri="{BB962C8B-B14F-4D97-AF65-F5344CB8AC3E}">
        <p14:creationId xmlns:p14="http://schemas.microsoft.com/office/powerpoint/2010/main" val="590032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794B5-911A-75FE-E70E-050DBC24A8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21DFEF-05BA-E64B-04A2-A55C12EA6C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02B540-DA54-7939-7E8A-E4DEB90FC9CC}"/>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947250A9-0D29-3B16-7929-2CEE4A047037}"/>
              </a:ext>
            </a:extLst>
          </p:cNvPr>
          <p:cNvSpPr>
            <a:spLocks noGrp="1"/>
          </p:cNvSpPr>
          <p:nvPr>
            <p:ph type="sldNum" sz="quarter" idx="10"/>
          </p:nvPr>
        </p:nvSpPr>
        <p:spPr/>
        <p:txBody>
          <a:bodyPr/>
          <a:lstStyle/>
          <a:p>
            <a:fld id="{9C34D30A-CDCB-40DB-ADDF-75AD691C7F78}" type="slidenum">
              <a:rPr lang="en-GB" smtClean="0"/>
              <a:t>8</a:t>
            </a:fld>
            <a:endParaRPr lang="en-GB"/>
          </a:p>
        </p:txBody>
      </p:sp>
    </p:spTree>
    <p:extLst>
      <p:ext uri="{BB962C8B-B14F-4D97-AF65-F5344CB8AC3E}">
        <p14:creationId xmlns:p14="http://schemas.microsoft.com/office/powerpoint/2010/main" val="3751988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9C34D30A-CDCB-40DB-ADDF-75AD691C7F78}" type="slidenum">
              <a:rPr lang="en-GB" smtClean="0"/>
              <a:t>9</a:t>
            </a:fld>
            <a:endParaRPr lang="en-GB" dirty="0"/>
          </a:p>
        </p:txBody>
      </p:sp>
    </p:spTree>
    <p:extLst>
      <p:ext uri="{BB962C8B-B14F-4D97-AF65-F5344CB8AC3E}">
        <p14:creationId xmlns:p14="http://schemas.microsoft.com/office/powerpoint/2010/main" val="30418323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gif"/></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gi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Nam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9144000" cy="446484"/>
          </a:xfrm>
          <a:prstGeom prst="rect">
            <a:avLst/>
          </a:prstGeom>
        </p:spPr>
      </p:pic>
      <p:sp>
        <p:nvSpPr>
          <p:cNvPr id="2" name="Title 1"/>
          <p:cNvSpPr>
            <a:spLocks noGrp="1"/>
          </p:cNvSpPr>
          <p:nvPr>
            <p:ph type="ctrTitle"/>
          </p:nvPr>
        </p:nvSpPr>
        <p:spPr>
          <a:xfrm>
            <a:off x="914398" y="1658535"/>
            <a:ext cx="7417677" cy="1790700"/>
          </a:xfrm>
          <a:effectLst>
            <a:glow rad="38100">
              <a:schemeClr val="bg1">
                <a:lumMod val="75000"/>
                <a:alpha val="53000"/>
              </a:schemeClr>
            </a:glow>
          </a:effectLst>
        </p:spPr>
        <p:txBody>
          <a:bodyPr anchor="ctr">
            <a:noAutofit/>
          </a:bodyPr>
          <a:lstStyle>
            <a:lvl1pPr algn="ctr">
              <a:defRPr sz="3200" b="1" i="0">
                <a:solidFill>
                  <a:schemeClr val="bg1"/>
                </a:solidFill>
                <a:effectLst/>
                <a:latin typeface="Arial Black" charset="0"/>
                <a:ea typeface="Arial Black" charset="0"/>
                <a:cs typeface="Arial Black" charset="0"/>
              </a:defRPr>
            </a:lvl1pPr>
          </a:lstStyle>
          <a:p>
            <a:r>
              <a:rPr lang="en-GB" noProof="0" dirty="0"/>
              <a:t>Click to edit Master title style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40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4857749" y="204446"/>
            <a:ext cx="4144737" cy="4939054"/>
          </a:xfrm>
        </p:spPr>
        <p:txBody>
          <a:bodyPr>
            <a:noAutofit/>
          </a:bodyPr>
          <a:lstStyle>
            <a:lvl1pPr marL="0" indent="0">
              <a:lnSpc>
                <a:spcPct val="100000"/>
              </a:lnSpc>
              <a:spcBef>
                <a:spcPts val="0"/>
              </a:spcBef>
              <a:spcAft>
                <a:spcPts val="200"/>
              </a:spcAft>
              <a:buNone/>
              <a:defRPr sz="1600"/>
            </a:lvl1pPr>
            <a:lvl2pPr>
              <a:lnSpc>
                <a:spcPct val="100000"/>
              </a:lnSpc>
              <a:spcBef>
                <a:spcPts val="0"/>
              </a:spcBef>
              <a:spcAft>
                <a:spcPts val="200"/>
              </a:spcAft>
              <a:defRPr sz="1600"/>
            </a:lvl2pPr>
            <a:lvl3pPr>
              <a:lnSpc>
                <a:spcPct val="100000"/>
              </a:lnSpc>
              <a:spcBef>
                <a:spcPts val="0"/>
              </a:spcBef>
              <a:spcAft>
                <a:spcPts val="200"/>
              </a:spcAft>
              <a:defRPr sz="1600"/>
            </a:lvl3pPr>
            <a:lvl4pPr>
              <a:lnSpc>
                <a:spcPct val="100000"/>
              </a:lnSpc>
              <a:spcBef>
                <a:spcPts val="0"/>
              </a:spcBef>
              <a:spcAft>
                <a:spcPts val="200"/>
              </a:spcAft>
              <a:defRPr sz="1600"/>
            </a:lvl4pPr>
            <a:lvl5pPr>
              <a:lnSpc>
                <a:spcPct val="100000"/>
              </a:lnSpc>
              <a:spcBef>
                <a:spcPts val="0"/>
              </a:spcBef>
              <a:spcAft>
                <a:spcPts val="200"/>
              </a:spcAft>
              <a:defRPr sz="1600"/>
            </a:lvl5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0"/>
            <a:endParaRPr lang="fi-FI" noProof="0" dirty="0"/>
          </a:p>
          <a:p>
            <a:pPr lvl="1"/>
            <a:r>
              <a:rPr lang="fi-FI" noProof="0" dirty="0"/>
              <a:t>Second </a:t>
            </a:r>
            <a:r>
              <a:rPr lang="fi-FI" noProof="0" dirty="0" err="1"/>
              <a:t>level</a:t>
            </a:r>
            <a:endParaRPr lang="fi-FI" noProof="0" dirty="0"/>
          </a:p>
          <a:p>
            <a:pPr lvl="2"/>
            <a:r>
              <a:rPr lang="fi-FI" noProof="0" dirty="0"/>
              <a:t>Third </a:t>
            </a:r>
            <a:r>
              <a:rPr lang="fi-FI" noProof="0" dirty="0" err="1"/>
              <a:t>level</a:t>
            </a:r>
            <a:endParaRPr lang="fi-FI" noProof="0" dirty="0"/>
          </a:p>
          <a:p>
            <a:pPr lvl="3"/>
            <a:r>
              <a:rPr lang="fi-FI" noProof="0" dirty="0" err="1"/>
              <a:t>Fourth</a:t>
            </a:r>
            <a:r>
              <a:rPr lang="fi-FI" noProof="0" dirty="0"/>
              <a:t> </a:t>
            </a:r>
            <a:r>
              <a:rPr lang="fi-FI" noProof="0" dirty="0" err="1"/>
              <a:t>level</a:t>
            </a:r>
            <a:endParaRPr lang="fi-FI" noProof="0" dirty="0"/>
          </a:p>
          <a:p>
            <a:pPr lvl="4"/>
            <a:r>
              <a:rPr lang="fi-FI" noProof="0" dirty="0" err="1"/>
              <a:t>Fifth</a:t>
            </a:r>
            <a:r>
              <a:rPr lang="fi-FI" noProof="0" dirty="0"/>
              <a:t> </a:t>
            </a:r>
            <a:r>
              <a:rPr lang="fi-FI" noProof="0" dirty="0" err="1"/>
              <a:t>level</a:t>
            </a:r>
            <a:endParaRPr lang="fi-FI" noProof="0" dirty="0"/>
          </a:p>
        </p:txBody>
      </p:sp>
      <p:sp>
        <p:nvSpPr>
          <p:cNvPr id="5" name="Picture Placeholder 2"/>
          <p:cNvSpPr>
            <a:spLocks noGrp="1"/>
          </p:cNvSpPr>
          <p:nvPr>
            <p:ph type="pic" idx="13"/>
          </p:nvPr>
        </p:nvSpPr>
        <p:spPr>
          <a:xfrm>
            <a:off x="0" y="148683"/>
            <a:ext cx="4579883" cy="51435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Tree>
    <p:custDataLst>
      <p:tags r:id="rId1"/>
    </p:custDataLst>
    <p:extLst>
      <p:ext uri="{BB962C8B-B14F-4D97-AF65-F5344CB8AC3E}">
        <p14:creationId xmlns:p14="http://schemas.microsoft.com/office/powerpoint/2010/main" val="931807629"/>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233917" y="204446"/>
            <a:ext cx="8768570" cy="4939054"/>
          </a:xfrm>
        </p:spPr>
        <p:txBody>
          <a:bodyPr>
            <a:noAutofit/>
          </a:bodyPr>
          <a:lstStyle>
            <a:lvl1pPr marL="0" indent="0">
              <a:lnSpc>
                <a:spcPct val="100000"/>
              </a:lnSpc>
              <a:spcBef>
                <a:spcPts val="0"/>
              </a:spcBef>
              <a:spcAft>
                <a:spcPts val="200"/>
              </a:spcAft>
              <a:buNone/>
              <a:defRPr sz="1600"/>
            </a:lvl1pPr>
            <a:lvl2pPr>
              <a:lnSpc>
                <a:spcPct val="100000"/>
              </a:lnSpc>
              <a:spcBef>
                <a:spcPts val="0"/>
              </a:spcBef>
              <a:spcAft>
                <a:spcPts val="200"/>
              </a:spcAft>
              <a:defRPr sz="1600"/>
            </a:lvl2pPr>
            <a:lvl3pPr>
              <a:lnSpc>
                <a:spcPct val="100000"/>
              </a:lnSpc>
              <a:spcBef>
                <a:spcPts val="0"/>
              </a:spcBef>
              <a:spcAft>
                <a:spcPts val="200"/>
              </a:spcAft>
              <a:defRPr sz="1600"/>
            </a:lvl3pPr>
            <a:lvl4pPr>
              <a:lnSpc>
                <a:spcPct val="100000"/>
              </a:lnSpc>
              <a:spcBef>
                <a:spcPts val="0"/>
              </a:spcBef>
              <a:spcAft>
                <a:spcPts val="200"/>
              </a:spcAft>
              <a:defRPr sz="1600"/>
            </a:lvl4pPr>
            <a:lvl5pPr>
              <a:lnSpc>
                <a:spcPct val="100000"/>
              </a:lnSpc>
              <a:spcBef>
                <a:spcPts val="0"/>
              </a:spcBef>
              <a:spcAft>
                <a:spcPts val="200"/>
              </a:spcAft>
              <a:defRPr sz="1600"/>
            </a:lvl5pPr>
          </a:lstStyle>
          <a:p>
            <a:pPr lvl="0"/>
            <a:r>
              <a:rPr lang="fi-FI" noProof="0" dirty="0" err="1"/>
              <a:t>Click</a:t>
            </a:r>
            <a:r>
              <a:rPr lang="fi-FI" noProof="0" dirty="0"/>
              <a:t> to </a:t>
            </a:r>
            <a:r>
              <a:rPr lang="fi-FI" noProof="0" dirty="0" err="1"/>
              <a:t>edit</a:t>
            </a:r>
            <a:r>
              <a:rPr lang="fi-FI" noProof="0" dirty="0"/>
              <a:t> Master </a:t>
            </a:r>
            <a:r>
              <a:rPr lang="en-GB" noProof="0" dirty="0"/>
              <a:t>text</a:t>
            </a:r>
            <a:r>
              <a:rPr lang="fi-FI" noProof="0" dirty="0"/>
              <a:t> </a:t>
            </a:r>
            <a:r>
              <a:rPr lang="fi-FI" noProof="0" dirty="0" err="1"/>
              <a:t>styles</a:t>
            </a:r>
            <a:endParaRPr lang="fi-FI" noProof="0" dirty="0"/>
          </a:p>
          <a:p>
            <a:pPr lvl="0"/>
            <a:endParaRPr lang="fi-FI" noProof="0" dirty="0"/>
          </a:p>
          <a:p>
            <a:pPr lvl="1"/>
            <a:r>
              <a:rPr lang="fi-FI" noProof="0" dirty="0"/>
              <a:t>Second </a:t>
            </a:r>
            <a:r>
              <a:rPr lang="fi-FI" noProof="0" dirty="0" err="1"/>
              <a:t>level</a:t>
            </a:r>
            <a:endParaRPr lang="fi-FI" noProof="0" dirty="0"/>
          </a:p>
          <a:p>
            <a:pPr lvl="2"/>
            <a:r>
              <a:rPr lang="fi-FI" noProof="0" dirty="0"/>
              <a:t>Third </a:t>
            </a:r>
            <a:r>
              <a:rPr lang="fi-FI" noProof="0" dirty="0" err="1"/>
              <a:t>level</a:t>
            </a:r>
            <a:endParaRPr lang="fi-FI" noProof="0" dirty="0"/>
          </a:p>
          <a:p>
            <a:pPr lvl="3"/>
            <a:r>
              <a:rPr lang="fi-FI" noProof="0" dirty="0" err="1"/>
              <a:t>Fourth</a:t>
            </a:r>
            <a:r>
              <a:rPr lang="fi-FI" noProof="0" dirty="0"/>
              <a:t> </a:t>
            </a:r>
            <a:r>
              <a:rPr lang="fi-FI" noProof="0" dirty="0" err="1"/>
              <a:t>level</a:t>
            </a:r>
            <a:endParaRPr lang="fi-FI" noProof="0" dirty="0"/>
          </a:p>
          <a:p>
            <a:pPr lvl="4"/>
            <a:r>
              <a:rPr lang="fi-FI" noProof="0" dirty="0" err="1"/>
              <a:t>Fifth</a:t>
            </a:r>
            <a:r>
              <a:rPr lang="fi-FI" noProof="0" dirty="0"/>
              <a:t> </a:t>
            </a:r>
            <a:r>
              <a:rPr lang="fi-FI" noProof="0" dirty="0" err="1"/>
              <a:t>level</a:t>
            </a:r>
            <a:endParaRPr lang="fi-FI" noProof="0"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576972376"/>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714370" y="454173"/>
            <a:ext cx="7823574" cy="949325"/>
          </a:xfrm>
          <a:effectLst>
            <a:glow rad="38100">
              <a:schemeClr val="bg1">
                <a:lumMod val="75000"/>
                <a:alpha val="53000"/>
              </a:schemeClr>
            </a:glow>
          </a:effectLst>
        </p:spPr>
        <p:txBody>
          <a:bodyPr anchor="ctr">
            <a:noAutofit/>
          </a:bodyPr>
          <a:lstStyle>
            <a:lvl1pPr algn="ctr">
              <a:defRPr sz="3200" b="1" i="0">
                <a:solidFill>
                  <a:srgbClr val="001F4F"/>
                </a:solidFill>
                <a:effectLst/>
                <a:latin typeface="Arial Black" charset="0"/>
                <a:ea typeface="Arial Black" charset="0"/>
                <a:cs typeface="Arial Black" charset="0"/>
              </a:defRPr>
            </a:lvl1pPr>
          </a:lstStyle>
          <a:p>
            <a:r>
              <a:rPr lang="fi-FI" noProof="0" dirty="0" err="1"/>
              <a:t>Click</a:t>
            </a:r>
            <a:r>
              <a:rPr lang="fi-FI" noProof="0" dirty="0"/>
              <a:t> to </a:t>
            </a:r>
            <a:r>
              <a:rPr lang="fi-FI" noProof="0" dirty="0" err="1"/>
              <a:t>edit</a:t>
            </a:r>
            <a:r>
              <a:rPr lang="fi-FI" noProof="0" dirty="0"/>
              <a:t> </a:t>
            </a:r>
            <a:r>
              <a:rPr lang="en-GB" noProof="0" dirty="0"/>
              <a:t>Master</a:t>
            </a:r>
            <a:r>
              <a:rPr lang="fi-FI" noProof="0" dirty="0"/>
              <a:t> </a:t>
            </a:r>
            <a:r>
              <a:rPr lang="fi-FI" noProof="0" dirty="0" err="1"/>
              <a:t>title</a:t>
            </a:r>
            <a:r>
              <a:rPr lang="fi-FI" noProof="0" dirty="0"/>
              <a:t> </a:t>
            </a:r>
            <a:r>
              <a:rPr lang="fi-FI" noProof="0" dirty="0" err="1"/>
              <a:t>style</a:t>
            </a:r>
            <a:endParaRPr lang="fi-FI" noProof="0" dirty="0"/>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9144000" cy="446484"/>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25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200" fill="hold"/>
                                        <p:tgtEl>
                                          <p:spTgt spid="2"/>
                                        </p:tgtEl>
                                        <p:attrNameLst>
                                          <p:attrName>ppt_y</p:attrName>
                                        </p:attrNameLst>
                                      </p:cBhvr>
                                      <p:tavLst>
                                        <p:tav tm="0">
                                          <p:val>
                                            <p:strVal val="#ppt_y"/>
                                          </p:val>
                                        </p:tav>
                                        <p:tav tm="100000">
                                          <p:val>
                                            <p:strVal val="#ppt_y"/>
                                          </p:val>
                                        </p:tav>
                                      </p:tavLst>
                                    </p:anim>
                                    <p:anim calcmode="lin" valueType="num">
                                      <p:cBhvr>
                                        <p:cTn id="9" dur="2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2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O Name">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rgbClr val="EDEDE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ctrTitle"/>
          </p:nvPr>
        </p:nvSpPr>
        <p:spPr>
          <a:xfrm>
            <a:off x="914398" y="1658535"/>
            <a:ext cx="7417677" cy="1790700"/>
          </a:xfrm>
          <a:effectLst>
            <a:glow rad="38100">
              <a:schemeClr val="bg1">
                <a:lumMod val="75000"/>
                <a:alpha val="53000"/>
              </a:schemeClr>
            </a:glow>
          </a:effectLst>
        </p:spPr>
        <p:txBody>
          <a:bodyPr anchor="ctr">
            <a:noAutofit/>
          </a:bodyPr>
          <a:lstStyle>
            <a:lvl1pPr algn="ctr">
              <a:defRPr sz="3200" b="1" i="0">
                <a:solidFill>
                  <a:srgbClr val="001F4F"/>
                </a:solidFill>
                <a:effectLst/>
                <a:latin typeface="Arial Black" charset="0"/>
                <a:ea typeface="Arial Black" charset="0"/>
                <a:cs typeface="Arial Black" charset="0"/>
              </a:defRPr>
            </a:lvl1pPr>
          </a:lstStyle>
          <a:p>
            <a:r>
              <a:rPr lang="fi-FI" noProof="0" dirty="0" err="1"/>
              <a:t>Click</a:t>
            </a:r>
            <a:r>
              <a:rPr lang="fi-FI" noProof="0" dirty="0"/>
              <a:t> to </a:t>
            </a:r>
            <a:r>
              <a:rPr lang="fi-FI" noProof="0" dirty="0" err="1"/>
              <a:t>edit</a:t>
            </a:r>
            <a:r>
              <a:rPr lang="fi-FI" noProof="0" dirty="0"/>
              <a:t> </a:t>
            </a:r>
            <a:r>
              <a:rPr lang="en-GB" noProof="0" dirty="0"/>
              <a:t>Master</a:t>
            </a:r>
            <a:r>
              <a:rPr lang="fi-FI" noProof="0" dirty="0"/>
              <a:t> </a:t>
            </a:r>
            <a:r>
              <a:rPr lang="fi-FI" noProof="0" dirty="0" err="1"/>
              <a:t>title</a:t>
            </a:r>
            <a:r>
              <a:rPr lang="fi-FI" noProof="0" dirty="0"/>
              <a:t> </a:t>
            </a:r>
            <a:r>
              <a:rPr lang="fi-FI" noProof="0" dirty="0" err="1"/>
              <a:t>style</a:t>
            </a:r>
            <a:endParaRPr lang="fi-FI" noProof="0" dirty="0"/>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446484"/>
          </a:xfrm>
          <a:prstGeom prst="rect">
            <a:avLst/>
          </a:prstGeom>
        </p:spPr>
      </p:pic>
    </p:spTree>
    <p:custDataLst>
      <p:tags r:id="rId1"/>
    </p:custDataLst>
    <p:extLst>
      <p:ext uri="{BB962C8B-B14F-4D97-AF65-F5344CB8AC3E}">
        <p14:creationId xmlns:p14="http://schemas.microsoft.com/office/powerpoint/2010/main" val="3652656774"/>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25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200" fill="hold"/>
                                        <p:tgtEl>
                                          <p:spTgt spid="2"/>
                                        </p:tgtEl>
                                        <p:attrNameLst>
                                          <p:attrName>ppt_y</p:attrName>
                                        </p:attrNameLst>
                                      </p:cBhvr>
                                      <p:tavLst>
                                        <p:tav tm="0">
                                          <p:val>
                                            <p:strVal val="#ppt_y"/>
                                          </p:val>
                                        </p:tav>
                                        <p:tav tm="100000">
                                          <p:val>
                                            <p:strVal val="#ppt_y"/>
                                          </p:val>
                                        </p:tav>
                                      </p:tavLst>
                                    </p:anim>
                                    <p:anim calcmode="lin" valueType="num">
                                      <p:cBhvr>
                                        <p:cTn id="9" dur="2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2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8" name="Picture 7" descr="A group of people standing around a plane&#10;&#10;Description automatically generated">
            <a:extLst>
              <a:ext uri="{FF2B5EF4-FFF2-40B4-BE49-F238E27FC236}">
                <a16:creationId xmlns:a16="http://schemas.microsoft.com/office/drawing/2014/main" id="{A23554F0-BE94-4241-A85B-57EEE04FC244}"/>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3" name="Subtitle 2"/>
          <p:cNvSpPr>
            <a:spLocks noGrp="1"/>
          </p:cNvSpPr>
          <p:nvPr>
            <p:ph type="subTitle" idx="1"/>
          </p:nvPr>
        </p:nvSpPr>
        <p:spPr>
          <a:xfrm>
            <a:off x="3112477" y="4269042"/>
            <a:ext cx="6031523" cy="874458"/>
          </a:xfrm>
          <a:solidFill>
            <a:srgbClr val="EDEDED">
              <a:alpha val="89000"/>
            </a:srgbClr>
          </a:solidFill>
        </p:spPr>
        <p:txBody>
          <a:bodyPr anchor="ctr">
            <a:normAutofit/>
          </a:bodyPr>
          <a:lstStyle>
            <a:lvl1pPr marL="0" indent="0" algn="ctr">
              <a:buNone/>
              <a:defRPr sz="1400" b="1" i="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a:xfrm>
            <a:off x="3112477" y="791309"/>
            <a:ext cx="5961186" cy="2365129"/>
          </a:xfrm>
          <a:prstGeom prst="rect">
            <a:avLst/>
          </a:prstGeom>
          <a:noFill/>
          <a:ln>
            <a:noFill/>
          </a:ln>
        </p:spPr>
        <p:style>
          <a:lnRef idx="1">
            <a:schemeClr val="accent1"/>
          </a:lnRef>
          <a:fillRef idx="2">
            <a:schemeClr val="accent1"/>
          </a:fillRef>
          <a:effectRef idx="1">
            <a:schemeClr val="accent1"/>
          </a:effectRef>
          <a:fontRef idx="none"/>
        </p:style>
        <p:txBody>
          <a:bodyPr>
            <a:noAutofit/>
          </a:bodyPr>
          <a:lstStyle>
            <a:lvl1pPr marL="640080" indent="-457200" algn="ctr">
              <a:defRPr sz="4800">
                <a:solidFill>
                  <a:srgbClr val="EDEDED"/>
                </a:solidFill>
                <a:effectLst/>
              </a:defRPr>
            </a:lvl1pPr>
          </a:lstStyle>
          <a:p>
            <a:r>
              <a:rPr lang="en-US" dirty="0"/>
              <a:t>Click to edit Master title style</a:t>
            </a:r>
          </a:p>
        </p:txBody>
      </p:sp>
    </p:spTree>
    <p:extLst>
      <p:ext uri="{BB962C8B-B14F-4D97-AF65-F5344CB8AC3E}">
        <p14:creationId xmlns:p14="http://schemas.microsoft.com/office/powerpoint/2010/main" val="3875512840"/>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noProof="0"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custDataLst>
      <p:tags r:id="rId9"/>
    </p:custDataLst>
    <p:extLst>
      <p:ext uri="{BB962C8B-B14F-4D97-AF65-F5344CB8AC3E}">
        <p14:creationId xmlns:p14="http://schemas.microsoft.com/office/powerpoint/2010/main" val="1931970458"/>
      </p:ext>
    </p:extLst>
  </p:cSld>
  <p:clrMap bg1="lt1" tx1="dk1" bg2="lt2" tx2="dk2" accent1="accent1" accent2="accent2" accent3="accent3" accent4="accent4" accent5="accent5" accent6="accent6" hlink="hlink" folHlink="folHlink"/>
  <p:sldLayoutIdLst>
    <p:sldLayoutId id="2147483689" r:id="rId1"/>
    <p:sldLayoutId id="2147483678" r:id="rId2"/>
    <p:sldLayoutId id="2147483690" r:id="rId3"/>
    <p:sldLayoutId id="2147483681" r:id="rId4"/>
    <p:sldLayoutId id="2147483691" r:id="rId5"/>
    <p:sldLayoutId id="2147483692" r:id="rId6"/>
    <p:sldLayoutId id="2147483694" r:id="rId7"/>
  </p:sldLayoutIdLst>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xStyles>
    <p:titleStyle>
      <a:lvl1pPr algn="l" defTabSz="685800" rtl="0" eaLnBrk="1" latinLnBrk="0" hangingPunct="1">
        <a:lnSpc>
          <a:spcPct val="90000"/>
        </a:lnSpc>
        <a:spcBef>
          <a:spcPct val="0"/>
        </a:spcBef>
        <a:buNone/>
        <a:defRPr sz="3300" b="1" i="0" kern="1200">
          <a:solidFill>
            <a:schemeClr val="tx1"/>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7.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18.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2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hyperlink" Target="http://www.airportcollege.com/"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8.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30.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31.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notesSlide" Target="../notesSlides/notesSlide5.xml"/><Relationship Id="rId7" Type="http://schemas.openxmlformats.org/officeDocument/2006/relationships/image" Target="../media/image9.jpg"/><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11.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8.xml"/><Relationship Id="rId7" Type="http://schemas.openxmlformats.org/officeDocument/2006/relationships/image" Target="../media/image18.png"/><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normAutofit/>
          </a:bodyPr>
          <a:lstStyle/>
          <a:p>
            <a:r>
              <a:rPr lang="en-US" sz="1800" dirty="0"/>
              <a:t>31 March 2026</a:t>
            </a:r>
          </a:p>
        </p:txBody>
      </p:sp>
      <p:sp>
        <p:nvSpPr>
          <p:cNvPr id="4" name="Title 3"/>
          <p:cNvSpPr>
            <a:spLocks noGrp="1"/>
          </p:cNvSpPr>
          <p:nvPr>
            <p:ph type="ctrTitle"/>
          </p:nvPr>
        </p:nvSpPr>
        <p:spPr/>
        <p:txBody>
          <a:bodyPr/>
          <a:lstStyle/>
          <a:p>
            <a:r>
              <a:rPr lang="en-US" sz="2800" dirty="0">
                <a:solidFill>
                  <a:srgbClr val="FFFF00"/>
                </a:solidFill>
              </a:rPr>
              <a:t>Airport College International</a:t>
            </a:r>
            <a:br>
              <a:rPr lang="en-US" sz="2000" b="0" dirty="0">
                <a:solidFill>
                  <a:srgbClr val="FFFF00"/>
                </a:solidFill>
              </a:rPr>
            </a:br>
            <a:br>
              <a:rPr lang="en-US" sz="2000" b="0" dirty="0">
                <a:solidFill>
                  <a:srgbClr val="FFFF00"/>
                </a:solidFill>
              </a:rPr>
            </a:br>
            <a:r>
              <a:rPr lang="en-US" sz="1600" b="0" dirty="0">
                <a:solidFill>
                  <a:schemeClr val="bg1">
                    <a:lumMod val="95000"/>
                  </a:schemeClr>
                </a:solidFill>
              </a:rPr>
              <a:t>eLearning for Airlines, </a:t>
            </a:r>
            <a:br>
              <a:rPr lang="en-US" sz="1600" b="0" dirty="0">
                <a:solidFill>
                  <a:schemeClr val="bg1">
                    <a:lumMod val="95000"/>
                  </a:schemeClr>
                </a:solidFill>
              </a:rPr>
            </a:br>
            <a:r>
              <a:rPr lang="en-US" sz="1600" b="0" dirty="0">
                <a:solidFill>
                  <a:schemeClr val="bg1">
                    <a:lumMod val="95000"/>
                  </a:schemeClr>
                </a:solidFill>
              </a:rPr>
              <a:t>Ground Handling and Catering</a:t>
            </a:r>
            <a:br>
              <a:rPr lang="en-US" sz="1800" dirty="0">
                <a:solidFill>
                  <a:srgbClr val="FFFF00"/>
                </a:solidFill>
              </a:rPr>
            </a:br>
            <a:br>
              <a:rPr lang="en-US" sz="1400" dirty="0">
                <a:solidFill>
                  <a:srgbClr val="FFFF00"/>
                </a:solidFill>
              </a:rPr>
            </a:br>
            <a:r>
              <a:rPr lang="en-US" sz="1400" dirty="0">
                <a:solidFill>
                  <a:srgbClr val="FFFF00"/>
                </a:solidFill>
              </a:rPr>
              <a:t>Ground Handling Training in Korea and Japan</a:t>
            </a:r>
            <a:br>
              <a:rPr lang="en-US" sz="1400" dirty="0">
                <a:solidFill>
                  <a:srgbClr val="FFFF00"/>
                </a:solidFill>
              </a:rPr>
            </a:br>
            <a:br>
              <a:rPr lang="en-US" sz="1400" dirty="0">
                <a:solidFill>
                  <a:srgbClr val="FFFF00"/>
                </a:solidFill>
              </a:rPr>
            </a:br>
            <a:r>
              <a:rPr lang="en-US" sz="1400" dirty="0">
                <a:solidFill>
                  <a:srgbClr val="FFFF00"/>
                </a:solidFill>
              </a:rPr>
              <a:t>GHI Asia 2026, Suntec Convention Centre, Singapore</a:t>
            </a:r>
            <a:br>
              <a:rPr lang="en-US" sz="1400" dirty="0">
                <a:solidFill>
                  <a:srgbClr val="FFFF00"/>
                </a:solidFill>
              </a:rPr>
            </a:br>
            <a:br>
              <a:rPr lang="en-US" sz="1400" dirty="0">
                <a:solidFill>
                  <a:srgbClr val="FFFF00"/>
                </a:solidFill>
              </a:rPr>
            </a:br>
            <a:r>
              <a:rPr lang="en-US" sz="1400" dirty="0">
                <a:solidFill>
                  <a:srgbClr val="FFFF00"/>
                </a:solidFill>
              </a:rPr>
              <a:t>Pertti Mero</a:t>
            </a:r>
            <a:endParaRPr lang="en-US" sz="2000" b="0" dirty="0">
              <a:solidFill>
                <a:srgbClr val="FFFF00"/>
              </a:solidFill>
            </a:endParaRPr>
          </a:p>
        </p:txBody>
      </p:sp>
    </p:spTree>
    <p:extLst>
      <p:ext uri="{BB962C8B-B14F-4D97-AF65-F5344CB8AC3E}">
        <p14:creationId xmlns:p14="http://schemas.microsoft.com/office/powerpoint/2010/main" val="346163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EB6CF-BDA6-88CB-8DA5-C0DC52D1572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F11DF4A6-FBFC-FB47-77DF-4E7FEBC82782}"/>
              </a:ext>
            </a:extLst>
          </p:cNvPr>
          <p:cNvSpPr/>
          <p:nvPr/>
        </p:nvSpPr>
        <p:spPr>
          <a:xfrm>
            <a:off x="0" y="454734"/>
            <a:ext cx="9144000" cy="4688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Title 1">
            <a:extLst>
              <a:ext uri="{FF2B5EF4-FFF2-40B4-BE49-F238E27FC236}">
                <a16:creationId xmlns:a16="http://schemas.microsoft.com/office/drawing/2014/main" id="{1AFD697F-BA4E-8AB3-A898-F10858188191}"/>
              </a:ext>
            </a:extLst>
          </p:cNvPr>
          <p:cNvSpPr txBox="1">
            <a:spLocks/>
          </p:cNvSpPr>
          <p:nvPr/>
        </p:nvSpPr>
        <p:spPr>
          <a:xfrm>
            <a:off x="0" y="380939"/>
            <a:ext cx="8589419" cy="789275"/>
          </a:xfrm>
          <a:prstGeom prst="rect">
            <a:avLst/>
          </a:prstGeom>
        </p:spPr>
        <p:txBody>
          <a:bodyPr anchor="ctr">
            <a:normAutofit/>
          </a:bodyPr>
          <a:lstStyle>
            <a:lvl1pPr marL="0" indent="0" algn="l" defTabSz="914400" rtl="0" eaLnBrk="1" latinLnBrk="0" hangingPunct="1">
              <a:spcBef>
                <a:spcPts val="0"/>
              </a:spcBef>
              <a:buClr>
                <a:schemeClr val="accent6">
                  <a:lumMod val="75000"/>
                </a:schemeClr>
              </a:buClr>
              <a:buSzPct val="128000"/>
              <a:buFontTx/>
              <a:buNone/>
              <a:defRPr sz="3600" b="1" i="0" kern="1200" baseline="0">
                <a:solidFill>
                  <a:srgbClr val="05173D"/>
                </a:solidFill>
                <a:effectLst/>
                <a:latin typeface="Arial"/>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base"/>
            <a:r>
              <a:rPr lang="en-US" sz="2400" dirty="0">
                <a:solidFill>
                  <a:srgbClr val="002060"/>
                </a:solidFill>
              </a:rPr>
              <a:t>Aviation in Japan and Korea</a:t>
            </a:r>
            <a:endParaRPr lang="en-GB" sz="2400" dirty="0">
              <a:solidFill>
                <a:srgbClr val="002060"/>
              </a:solidFill>
            </a:endParaRPr>
          </a:p>
        </p:txBody>
      </p:sp>
      <p:sp>
        <p:nvSpPr>
          <p:cNvPr id="4" name="TextBox 3">
            <a:extLst>
              <a:ext uri="{FF2B5EF4-FFF2-40B4-BE49-F238E27FC236}">
                <a16:creationId xmlns:a16="http://schemas.microsoft.com/office/drawing/2014/main" id="{4C03C025-D7EB-7CE2-4DC7-8721BC9C5976}"/>
              </a:ext>
            </a:extLst>
          </p:cNvPr>
          <p:cNvSpPr txBox="1"/>
          <p:nvPr/>
        </p:nvSpPr>
        <p:spPr>
          <a:xfrm>
            <a:off x="4165213" y="1130383"/>
            <a:ext cx="4859044" cy="3470181"/>
          </a:xfrm>
          <a:prstGeom prst="rect">
            <a:avLst/>
          </a:prstGeom>
          <a:noFill/>
        </p:spPr>
        <p:txBody>
          <a:bodyPr wrap="square">
            <a:spAutoFit/>
          </a:bodyPr>
          <a:lstStyle/>
          <a:p>
            <a:pPr>
              <a:buNone/>
            </a:pPr>
            <a:r>
              <a:rPr lang="en-US" b="1" dirty="0">
                <a:solidFill>
                  <a:srgbClr val="002060"/>
                </a:solidFill>
                <a:latin typeface="Arial" panose="020B0604020202020204" pitchFamily="34" charset="0"/>
                <a:cs typeface="Arial" panose="020B0604020202020204" pitchFamily="34" charset="0"/>
              </a:rPr>
              <a:t>Two Key Aviation Markets</a:t>
            </a:r>
          </a:p>
          <a:p>
            <a:pPr marL="285750" indent="-285750">
              <a:buFont typeface="Arial" panose="020B0604020202020204" pitchFamily="34" charset="0"/>
              <a:buChar char="•"/>
            </a:pPr>
            <a:endParaRPr lang="en-US" sz="105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Major hubs for </a:t>
            </a:r>
            <a:r>
              <a:rPr lang="en-US" b="1" dirty="0">
                <a:solidFill>
                  <a:srgbClr val="002060"/>
                </a:solidFill>
                <a:latin typeface="Arial" panose="020B0604020202020204" pitchFamily="34" charset="0"/>
                <a:cs typeface="Arial" panose="020B0604020202020204" pitchFamily="34" charset="0"/>
              </a:rPr>
              <a:t>passenger &amp; cargo traffic</a:t>
            </a: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Gateways between </a:t>
            </a:r>
            <a:r>
              <a:rPr lang="en-US" b="1" dirty="0">
                <a:solidFill>
                  <a:srgbClr val="002060"/>
                </a:solidFill>
                <a:latin typeface="Arial" panose="020B0604020202020204" pitchFamily="34" charset="0"/>
                <a:cs typeface="Arial" panose="020B0604020202020204" pitchFamily="34" charset="0"/>
              </a:rPr>
              <a:t>Asia, Europe and North America</a:t>
            </a: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High operational and safety standards</a:t>
            </a:r>
          </a:p>
          <a:p>
            <a:pPr>
              <a:buNone/>
            </a:pPr>
            <a:endParaRPr lang="en-US" b="1" dirty="0">
              <a:latin typeface="Arial" panose="020B0604020202020204" pitchFamily="34" charset="0"/>
              <a:cs typeface="Arial" panose="020B0604020202020204" pitchFamily="34" charset="0"/>
            </a:endParaRPr>
          </a:p>
          <a:p>
            <a:pPr>
              <a:buNone/>
            </a:pPr>
            <a:r>
              <a:rPr lang="en-US" b="1" dirty="0">
                <a:solidFill>
                  <a:srgbClr val="002060"/>
                </a:solidFill>
                <a:latin typeface="Arial" panose="020B0604020202020204" pitchFamily="34" charset="0"/>
                <a:cs typeface="Arial" panose="020B0604020202020204" pitchFamily="34" charset="0"/>
              </a:rPr>
              <a:t>Strong Growth Drivers</a:t>
            </a:r>
          </a:p>
          <a:p>
            <a:pPr marL="285750" indent="-28575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Rapid traffic recovery</a:t>
            </a: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Government tourism targets</a:t>
            </a:r>
          </a:p>
          <a:p>
            <a:pPr marL="742950" lvl="1"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Japan: </a:t>
            </a:r>
            <a:r>
              <a:rPr lang="en-US" b="1" dirty="0">
                <a:solidFill>
                  <a:srgbClr val="002060"/>
                </a:solidFill>
                <a:latin typeface="Arial" panose="020B0604020202020204" pitchFamily="34" charset="0"/>
                <a:cs typeface="Arial" panose="020B0604020202020204" pitchFamily="34" charset="0"/>
              </a:rPr>
              <a:t>60M visitors by 2030</a:t>
            </a:r>
            <a:endParaRPr lang="en-US" dirty="0">
              <a:solidFill>
                <a:srgbClr val="002060"/>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Korea: </a:t>
            </a:r>
            <a:r>
              <a:rPr lang="en-US" b="1" dirty="0">
                <a:solidFill>
                  <a:srgbClr val="002060"/>
                </a:solidFill>
                <a:latin typeface="Arial" panose="020B0604020202020204" pitchFamily="34" charset="0"/>
                <a:cs typeface="Arial" panose="020B0604020202020204" pitchFamily="34" charset="0"/>
              </a:rPr>
              <a:t>30M visitors by 2030</a:t>
            </a:r>
            <a:endParaRPr lang="en-US" dirty="0">
              <a:solidFill>
                <a:srgbClr val="002060"/>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66508F44-9270-AE1B-DCAB-025FE92D0459}"/>
              </a:ext>
            </a:extLst>
          </p:cNvPr>
          <p:cNvPicPr>
            <a:picLocks noChangeAspect="1"/>
          </p:cNvPicPr>
          <p:nvPr/>
        </p:nvPicPr>
        <p:blipFill>
          <a:blip r:embed="rId4"/>
          <a:stretch>
            <a:fillRect/>
          </a:stretch>
        </p:blipFill>
        <p:spPr>
          <a:xfrm>
            <a:off x="0" y="1244009"/>
            <a:ext cx="3983269" cy="3899491"/>
          </a:xfrm>
          <a:prstGeom prst="rect">
            <a:avLst/>
          </a:prstGeom>
        </p:spPr>
      </p:pic>
    </p:spTree>
    <p:custDataLst>
      <p:tags r:id="rId1"/>
    </p:custDataLst>
    <p:extLst>
      <p:ext uri="{BB962C8B-B14F-4D97-AF65-F5344CB8AC3E}">
        <p14:creationId xmlns:p14="http://schemas.microsoft.com/office/powerpoint/2010/main" val="4257165018"/>
      </p:ext>
    </p:extLst>
  </p:cSld>
  <p:clrMapOvr>
    <a:masterClrMapping/>
  </p:clrMapOvr>
  <mc:AlternateContent xmlns:mc="http://schemas.openxmlformats.org/markup-compatibility/2006" xmlns:p14="http://schemas.microsoft.com/office/powerpoint/2010/main">
    <mc:Choice Requires="p14">
      <p:transition p14:dur="300" advClick="0" advTm="4000">
        <p:fade/>
      </p:transition>
    </mc:Choice>
    <mc:Fallback xmlns="">
      <p:transition advClick="0" advTm="4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D5E5F-7E62-CDEE-07E3-2BE743DC5C9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45D2DB7-471A-4BC5-B43D-43E82F025E41}"/>
              </a:ext>
            </a:extLst>
          </p:cNvPr>
          <p:cNvSpPr/>
          <p:nvPr/>
        </p:nvSpPr>
        <p:spPr>
          <a:xfrm>
            <a:off x="0" y="483171"/>
            <a:ext cx="9144000" cy="4688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Title 1">
            <a:extLst>
              <a:ext uri="{FF2B5EF4-FFF2-40B4-BE49-F238E27FC236}">
                <a16:creationId xmlns:a16="http://schemas.microsoft.com/office/drawing/2014/main" id="{39FC15B6-10F0-B278-1B97-B7217166CC30}"/>
              </a:ext>
            </a:extLst>
          </p:cNvPr>
          <p:cNvSpPr txBox="1">
            <a:spLocks/>
          </p:cNvSpPr>
          <p:nvPr/>
        </p:nvSpPr>
        <p:spPr>
          <a:xfrm>
            <a:off x="457599" y="454734"/>
            <a:ext cx="8589419" cy="789275"/>
          </a:xfrm>
          <a:prstGeom prst="rect">
            <a:avLst/>
          </a:prstGeom>
        </p:spPr>
        <p:txBody>
          <a:bodyPr anchor="ctr">
            <a:normAutofit/>
          </a:bodyPr>
          <a:lstStyle>
            <a:lvl1pPr marL="0" indent="0" algn="l" defTabSz="914400" rtl="0" eaLnBrk="1" latinLnBrk="0" hangingPunct="1">
              <a:spcBef>
                <a:spcPts val="0"/>
              </a:spcBef>
              <a:buClr>
                <a:schemeClr val="accent6">
                  <a:lumMod val="75000"/>
                </a:schemeClr>
              </a:buClr>
              <a:buSzPct val="128000"/>
              <a:buFontTx/>
              <a:buNone/>
              <a:defRPr sz="3600" b="1" i="0" kern="1200" baseline="0">
                <a:solidFill>
                  <a:srgbClr val="05173D"/>
                </a:solidFill>
                <a:effectLst/>
                <a:latin typeface="Arial"/>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base"/>
            <a:r>
              <a:rPr lang="en-GB" sz="2400" dirty="0">
                <a:solidFill>
                  <a:srgbClr val="002060"/>
                </a:solidFill>
              </a:rPr>
              <a:t>South Korea - Aviation Market Overview </a:t>
            </a:r>
          </a:p>
        </p:txBody>
      </p:sp>
      <p:sp>
        <p:nvSpPr>
          <p:cNvPr id="4" name="TextBox 3">
            <a:extLst>
              <a:ext uri="{FF2B5EF4-FFF2-40B4-BE49-F238E27FC236}">
                <a16:creationId xmlns:a16="http://schemas.microsoft.com/office/drawing/2014/main" id="{7DE62668-56D8-1535-E2D7-8EBF8B8653CD}"/>
              </a:ext>
            </a:extLst>
          </p:cNvPr>
          <p:cNvSpPr txBox="1"/>
          <p:nvPr/>
        </p:nvSpPr>
        <p:spPr>
          <a:xfrm>
            <a:off x="3435727" y="1244009"/>
            <a:ext cx="5276993" cy="3693319"/>
          </a:xfrm>
          <a:prstGeom prst="rect">
            <a:avLst/>
          </a:prstGeom>
          <a:noFill/>
        </p:spPr>
        <p:txBody>
          <a:bodyPr wrap="square">
            <a:spAutoFit/>
          </a:bodyPr>
          <a:lstStyle/>
          <a:p>
            <a:pPr>
              <a:buNone/>
            </a:pPr>
            <a:r>
              <a:rPr lang="en-US" b="1" dirty="0">
                <a:solidFill>
                  <a:srgbClr val="002060"/>
                </a:solidFill>
                <a:latin typeface="Arial" panose="020B0604020202020204" pitchFamily="34" charset="0"/>
                <a:cs typeface="Arial" panose="020B0604020202020204" pitchFamily="34" charset="0"/>
              </a:rPr>
              <a:t>Growth &amp; Strategy</a:t>
            </a: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Traffic ~20% above 2019 levels</a:t>
            </a: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~18M visitors annually </a:t>
            </a: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Target: 30M visitors by 2030</a:t>
            </a: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Incheon strengthening as global hub</a:t>
            </a:r>
          </a:p>
          <a:p>
            <a:pPr>
              <a:buNone/>
            </a:pPr>
            <a:endParaRPr lang="en-US" b="1" dirty="0">
              <a:latin typeface="Arial" panose="020B0604020202020204" pitchFamily="34" charset="0"/>
              <a:cs typeface="Arial" panose="020B0604020202020204" pitchFamily="34" charset="0"/>
            </a:endParaRPr>
          </a:p>
          <a:p>
            <a:pPr>
              <a:buNone/>
            </a:pPr>
            <a:r>
              <a:rPr lang="en-US" b="1" dirty="0">
                <a:solidFill>
                  <a:srgbClr val="002060"/>
                </a:solidFill>
                <a:latin typeface="Arial" panose="020B0604020202020204" pitchFamily="34" charset="0"/>
                <a:cs typeface="Arial" panose="020B0604020202020204" pitchFamily="34" charset="0"/>
              </a:rPr>
              <a:t>Industry Transformation</a:t>
            </a: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Korean Air - Asiana merger</a:t>
            </a: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Network expansion &amp; consolidation</a:t>
            </a:r>
          </a:p>
          <a:p>
            <a:pPr>
              <a:buNone/>
            </a:pPr>
            <a:endParaRPr lang="en-US" b="1" dirty="0">
              <a:latin typeface="Arial" panose="020B0604020202020204" pitchFamily="34" charset="0"/>
              <a:cs typeface="Arial" panose="020B0604020202020204" pitchFamily="34" charset="0"/>
            </a:endParaRPr>
          </a:p>
          <a:p>
            <a:pPr>
              <a:buNone/>
            </a:pPr>
            <a:r>
              <a:rPr lang="en-US" b="1" dirty="0">
                <a:solidFill>
                  <a:srgbClr val="002060"/>
                </a:solidFill>
                <a:latin typeface="Arial" panose="020B0604020202020204" pitchFamily="34" charset="0"/>
                <a:cs typeface="Arial" panose="020B0604020202020204" pitchFamily="34" charset="0"/>
              </a:rPr>
              <a:t>Cargo &amp; Fleet</a:t>
            </a: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Strong electronics &amp; semiconductor cargo hub</a:t>
            </a: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Major Asia Pacific air cargo hub</a:t>
            </a:r>
          </a:p>
        </p:txBody>
      </p:sp>
      <p:pic>
        <p:nvPicPr>
          <p:cNvPr id="9" name="Picture 8">
            <a:extLst>
              <a:ext uri="{FF2B5EF4-FFF2-40B4-BE49-F238E27FC236}">
                <a16:creationId xmlns:a16="http://schemas.microsoft.com/office/drawing/2014/main" id="{9EA671C3-E5E6-0C2A-D43C-A84B2D80F1E1}"/>
              </a:ext>
            </a:extLst>
          </p:cNvPr>
          <p:cNvPicPr>
            <a:picLocks noChangeAspect="1"/>
          </p:cNvPicPr>
          <p:nvPr/>
        </p:nvPicPr>
        <p:blipFill>
          <a:blip r:embed="rId4"/>
          <a:srcRect b="6118"/>
          <a:stretch>
            <a:fillRect/>
          </a:stretch>
        </p:blipFill>
        <p:spPr>
          <a:xfrm>
            <a:off x="772217" y="1450859"/>
            <a:ext cx="2574490" cy="3625464"/>
          </a:xfrm>
          <a:prstGeom prst="rect">
            <a:avLst/>
          </a:prstGeom>
        </p:spPr>
      </p:pic>
      <p:pic>
        <p:nvPicPr>
          <p:cNvPr id="1026" name="Picture 2" descr="undefined">
            <a:extLst>
              <a:ext uri="{FF2B5EF4-FFF2-40B4-BE49-F238E27FC236}">
                <a16:creationId xmlns:a16="http://schemas.microsoft.com/office/drawing/2014/main" id="{906AE39D-BE54-5357-E861-FFB0B57CFC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451" y="1255857"/>
            <a:ext cx="1006720" cy="671147"/>
          </a:xfrm>
          <a:prstGeom prst="rect">
            <a:avLst/>
          </a:prstGeom>
          <a:noFill/>
          <a:ln>
            <a:solidFill>
              <a:schemeClr val="bg2">
                <a:lumMod val="75000"/>
              </a:schemeClr>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49177207"/>
      </p:ext>
    </p:extLst>
  </p:cSld>
  <p:clrMapOvr>
    <a:masterClrMapping/>
  </p:clrMapOvr>
  <mc:AlternateContent xmlns:mc="http://schemas.openxmlformats.org/markup-compatibility/2006" xmlns:p14="http://schemas.microsoft.com/office/powerpoint/2010/main">
    <mc:Choice Requires="p14">
      <p:transition p14:dur="300" advClick="0" advTm="4000">
        <p:fade/>
      </p:transition>
    </mc:Choice>
    <mc:Fallback xmlns="">
      <p:transition advClick="0" advTm="4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50AAC-3A2A-265F-4C90-90DCF217C2A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DDD9775-872A-C0CA-67BB-0248B39FF5A1}"/>
              </a:ext>
            </a:extLst>
          </p:cNvPr>
          <p:cNvSpPr/>
          <p:nvPr/>
        </p:nvSpPr>
        <p:spPr>
          <a:xfrm>
            <a:off x="0" y="454734"/>
            <a:ext cx="9144000" cy="4688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4" name="TextBox 3">
            <a:extLst>
              <a:ext uri="{FF2B5EF4-FFF2-40B4-BE49-F238E27FC236}">
                <a16:creationId xmlns:a16="http://schemas.microsoft.com/office/drawing/2014/main" id="{1CC4D896-B194-A442-2343-5347D99DD97A}"/>
              </a:ext>
            </a:extLst>
          </p:cNvPr>
          <p:cNvSpPr txBox="1"/>
          <p:nvPr/>
        </p:nvSpPr>
        <p:spPr>
          <a:xfrm>
            <a:off x="3883207" y="1192806"/>
            <a:ext cx="4663954" cy="3724096"/>
          </a:xfrm>
          <a:prstGeom prst="rect">
            <a:avLst/>
          </a:prstGeom>
          <a:noFill/>
        </p:spPr>
        <p:txBody>
          <a:bodyPr wrap="square">
            <a:spAutoFit/>
          </a:bodyPr>
          <a:lstStyle/>
          <a:p>
            <a:pPr>
              <a:buNone/>
            </a:pPr>
            <a:r>
              <a:rPr lang="en-US" b="1" dirty="0">
                <a:solidFill>
                  <a:srgbClr val="002060"/>
                </a:solidFill>
                <a:latin typeface="Arial" panose="020B0604020202020204" pitchFamily="34" charset="0"/>
                <a:cs typeface="Arial" panose="020B0604020202020204" pitchFamily="34" charset="0"/>
              </a:rPr>
              <a:t>Tourism Growth</a:t>
            </a:r>
          </a:p>
          <a:p>
            <a:pPr marL="285750" indent="-285750">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~42M visitors annually </a:t>
            </a:r>
          </a:p>
          <a:p>
            <a:pPr marL="285750" indent="-285750">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Target: 60M by 2030</a:t>
            </a:r>
          </a:p>
          <a:p>
            <a:endParaRPr lang="en-US" b="1" dirty="0">
              <a:latin typeface="Arial" panose="020B0604020202020204" pitchFamily="34" charset="0"/>
              <a:cs typeface="Arial" panose="020B0604020202020204" pitchFamily="34" charset="0"/>
            </a:endParaRPr>
          </a:p>
          <a:p>
            <a:r>
              <a:rPr lang="en-US" b="1" dirty="0">
                <a:solidFill>
                  <a:srgbClr val="002060"/>
                </a:solidFill>
                <a:latin typeface="Arial" panose="020B0604020202020204" pitchFamily="34" charset="0"/>
                <a:cs typeface="Arial" panose="020B0604020202020204" pitchFamily="34" charset="0"/>
              </a:rPr>
              <a:t>Government Actions</a:t>
            </a:r>
          </a:p>
          <a:p>
            <a:pPr marL="285750" indent="-285750">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Airport expansion (Haneda, Narita, Kansai)</a:t>
            </a:r>
          </a:p>
          <a:p>
            <a:pPr marL="285750" indent="-285750">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Regional tourism promotion</a:t>
            </a:r>
          </a:p>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r>
              <a:rPr lang="en-US" b="1" dirty="0">
                <a:solidFill>
                  <a:srgbClr val="002060"/>
                </a:solidFill>
                <a:latin typeface="Arial" panose="020B0604020202020204" pitchFamily="34" charset="0"/>
                <a:cs typeface="Arial" panose="020B0604020202020204" pitchFamily="34" charset="0"/>
              </a:rPr>
              <a:t>Airline &amp; Cargo</a:t>
            </a:r>
          </a:p>
          <a:p>
            <a:pPr marL="285750" indent="-285750">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Increased international routes</a:t>
            </a:r>
          </a:p>
          <a:p>
            <a:pPr marL="285750" indent="-285750">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Strong cargo demand (electronics, pharma)</a:t>
            </a:r>
          </a:p>
          <a:p>
            <a:endParaRPr lang="en-US" sz="1600" b="1" dirty="0">
              <a:solidFill>
                <a:srgbClr val="002060"/>
              </a:solidFill>
              <a:latin typeface="Arial" panose="020B0604020202020204" pitchFamily="34" charset="0"/>
              <a:cs typeface="Arial" panose="020B0604020202020204" pitchFamily="34" charset="0"/>
            </a:endParaRPr>
          </a:p>
          <a:p>
            <a:r>
              <a:rPr lang="en-US" b="1" dirty="0">
                <a:solidFill>
                  <a:srgbClr val="002060"/>
                </a:solidFill>
                <a:latin typeface="Arial" panose="020B0604020202020204" pitchFamily="34" charset="0"/>
                <a:cs typeface="Arial" panose="020B0604020202020204" pitchFamily="34" charset="0"/>
              </a:rPr>
              <a:t>Challenges</a:t>
            </a:r>
          </a:p>
          <a:p>
            <a:pPr marL="285750" indent="-285750">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Congestion and Workforce shortages</a:t>
            </a:r>
          </a:p>
        </p:txBody>
      </p:sp>
      <p:pic>
        <p:nvPicPr>
          <p:cNvPr id="6" name="Picture 5">
            <a:extLst>
              <a:ext uri="{FF2B5EF4-FFF2-40B4-BE49-F238E27FC236}">
                <a16:creationId xmlns:a16="http://schemas.microsoft.com/office/drawing/2014/main" id="{5BA165F2-A80A-5282-0764-6ADCE4C5D84D}"/>
              </a:ext>
            </a:extLst>
          </p:cNvPr>
          <p:cNvPicPr>
            <a:picLocks noChangeAspect="1"/>
          </p:cNvPicPr>
          <p:nvPr/>
        </p:nvPicPr>
        <p:blipFill>
          <a:blip r:embed="rId4"/>
          <a:srcRect b="4542"/>
          <a:stretch>
            <a:fillRect/>
          </a:stretch>
        </p:blipFill>
        <p:spPr>
          <a:xfrm>
            <a:off x="1029393" y="1289826"/>
            <a:ext cx="2256975" cy="3868501"/>
          </a:xfrm>
          <a:prstGeom prst="rect">
            <a:avLst/>
          </a:prstGeom>
        </p:spPr>
      </p:pic>
      <p:sp>
        <p:nvSpPr>
          <p:cNvPr id="9" name="Title 1">
            <a:extLst>
              <a:ext uri="{FF2B5EF4-FFF2-40B4-BE49-F238E27FC236}">
                <a16:creationId xmlns:a16="http://schemas.microsoft.com/office/drawing/2014/main" id="{F9964ADA-6905-0F02-C91E-ACC3AF4A9966}"/>
              </a:ext>
            </a:extLst>
          </p:cNvPr>
          <p:cNvSpPr txBox="1">
            <a:spLocks/>
          </p:cNvSpPr>
          <p:nvPr/>
        </p:nvSpPr>
        <p:spPr>
          <a:xfrm>
            <a:off x="457599" y="448678"/>
            <a:ext cx="8589419" cy="789275"/>
          </a:xfrm>
          <a:prstGeom prst="rect">
            <a:avLst/>
          </a:prstGeom>
        </p:spPr>
        <p:txBody>
          <a:bodyPr anchor="ctr">
            <a:normAutofit/>
          </a:bodyPr>
          <a:lstStyle>
            <a:lvl1pPr marL="0" indent="0" algn="l" defTabSz="914400" rtl="0" eaLnBrk="1" latinLnBrk="0" hangingPunct="1">
              <a:spcBef>
                <a:spcPts val="0"/>
              </a:spcBef>
              <a:buClr>
                <a:schemeClr val="accent6">
                  <a:lumMod val="75000"/>
                </a:schemeClr>
              </a:buClr>
              <a:buSzPct val="128000"/>
              <a:buFontTx/>
              <a:buNone/>
              <a:defRPr sz="3600" b="1" i="0" kern="1200" baseline="0">
                <a:solidFill>
                  <a:srgbClr val="05173D"/>
                </a:solidFill>
                <a:effectLst/>
                <a:latin typeface="Arial"/>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base"/>
            <a:r>
              <a:rPr lang="en-GB" sz="2400" dirty="0">
                <a:solidFill>
                  <a:srgbClr val="002060"/>
                </a:solidFill>
              </a:rPr>
              <a:t>Japan – Aviation Market Overview</a:t>
            </a:r>
          </a:p>
        </p:txBody>
      </p:sp>
      <p:pic>
        <p:nvPicPr>
          <p:cNvPr id="2050" name="Picture 2">
            <a:extLst>
              <a:ext uri="{FF2B5EF4-FFF2-40B4-BE49-F238E27FC236}">
                <a16:creationId xmlns:a16="http://schemas.microsoft.com/office/drawing/2014/main" id="{9A6E3044-E881-0843-24D3-5085C26095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839" y="1233624"/>
            <a:ext cx="1028700" cy="685800"/>
          </a:xfrm>
          <a:prstGeom prst="rect">
            <a:avLst/>
          </a:prstGeom>
          <a:noFill/>
          <a:ln>
            <a:solidFill>
              <a:schemeClr val="bg2">
                <a:lumMod val="75000"/>
              </a:schemeClr>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57523102"/>
      </p:ext>
    </p:extLst>
  </p:cSld>
  <p:clrMapOvr>
    <a:masterClrMapping/>
  </p:clrMapOvr>
  <mc:AlternateContent xmlns:mc="http://schemas.openxmlformats.org/markup-compatibility/2006" xmlns:p14="http://schemas.microsoft.com/office/powerpoint/2010/main">
    <mc:Choice Requires="p14">
      <p:transition p14:dur="300" advClick="0" advTm="4000">
        <p:fade/>
      </p:transition>
    </mc:Choice>
    <mc:Fallback xmlns="">
      <p:transition advClick="0" advTm="4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DE6D7-B71B-B26D-9EF0-8B589D8C269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EE33284-F2FD-6C53-F753-BA204EFEE21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9CAD47D0-2CBB-4A9B-8AC3-339EEA3E06D9}"/>
              </a:ext>
            </a:extLst>
          </p:cNvPr>
          <p:cNvSpPr>
            <a:spLocks noGrp="1"/>
          </p:cNvSpPr>
          <p:nvPr>
            <p:ph type="ctrTitle" idx="4294967295"/>
          </p:nvPr>
        </p:nvSpPr>
        <p:spPr>
          <a:xfrm>
            <a:off x="1" y="1222058"/>
            <a:ext cx="9144000" cy="3009700"/>
          </a:xfrm>
        </p:spPr>
        <p:txBody>
          <a:bodyPr>
            <a:normAutofit/>
          </a:bodyPr>
          <a:lstStyle/>
          <a:p>
            <a:pPr algn="ctr"/>
            <a:br>
              <a:rPr lang="fi-FI" dirty="0">
                <a:solidFill>
                  <a:schemeClr val="bg1"/>
                </a:solidFill>
              </a:rPr>
            </a:br>
            <a:r>
              <a:rPr lang="en-US" dirty="0">
                <a:solidFill>
                  <a:schemeClr val="bg1"/>
                </a:solidFill>
              </a:rPr>
              <a:t>Ground Handling Challenges </a:t>
            </a:r>
            <a:br>
              <a:rPr lang="fi-FI" dirty="0">
                <a:solidFill>
                  <a:schemeClr val="bg1"/>
                </a:solidFill>
              </a:rPr>
            </a:br>
            <a:endParaRPr lang="fi-FI" dirty="0">
              <a:solidFill>
                <a:schemeClr val="bg1"/>
              </a:solidFill>
              <a:latin typeface="Arial "/>
              <a:ea typeface="Arial Black" charset="0"/>
              <a:cs typeface="Arial Black" charset="0"/>
            </a:endParaRPr>
          </a:p>
        </p:txBody>
      </p:sp>
    </p:spTree>
    <p:custDataLst>
      <p:tags r:id="rId1"/>
    </p:custDataLst>
    <p:extLst>
      <p:ext uri="{BB962C8B-B14F-4D97-AF65-F5344CB8AC3E}">
        <p14:creationId xmlns:p14="http://schemas.microsoft.com/office/powerpoint/2010/main" val="502216852"/>
      </p:ext>
    </p:extLst>
  </p:cSld>
  <p:clrMapOvr>
    <a:masterClrMapping/>
  </p:clrMapOvr>
  <mc:AlternateContent xmlns:mc="http://schemas.openxmlformats.org/markup-compatibility/2006" xmlns:p14="http://schemas.microsoft.com/office/powerpoint/2010/main">
    <mc:Choice Requires="p14">
      <p:transition p14:dur="300" advClick="0" advTm="3000">
        <p:fade/>
      </p:transition>
    </mc:Choice>
    <mc:Fallback xmlns="">
      <p:transition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95964-A40F-617A-D563-30DE888D350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23E7EA5-9027-C378-B4E9-36D0F99F6279}"/>
              </a:ext>
            </a:extLst>
          </p:cNvPr>
          <p:cNvSpPr/>
          <p:nvPr/>
        </p:nvSpPr>
        <p:spPr>
          <a:xfrm>
            <a:off x="0" y="454734"/>
            <a:ext cx="9144000" cy="4688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Title 1">
            <a:extLst>
              <a:ext uri="{FF2B5EF4-FFF2-40B4-BE49-F238E27FC236}">
                <a16:creationId xmlns:a16="http://schemas.microsoft.com/office/drawing/2014/main" id="{B077877D-EBE8-E084-D3C9-F9E402C1DD19}"/>
              </a:ext>
            </a:extLst>
          </p:cNvPr>
          <p:cNvSpPr txBox="1">
            <a:spLocks/>
          </p:cNvSpPr>
          <p:nvPr/>
        </p:nvSpPr>
        <p:spPr>
          <a:xfrm>
            <a:off x="457599" y="454734"/>
            <a:ext cx="8589419" cy="789275"/>
          </a:xfrm>
          <a:prstGeom prst="rect">
            <a:avLst/>
          </a:prstGeom>
        </p:spPr>
        <p:txBody>
          <a:bodyPr anchor="ctr">
            <a:normAutofit/>
          </a:bodyPr>
          <a:lstStyle>
            <a:lvl1pPr marL="0" indent="0" algn="l" defTabSz="914400" rtl="0" eaLnBrk="1" latinLnBrk="0" hangingPunct="1">
              <a:spcBef>
                <a:spcPts val="0"/>
              </a:spcBef>
              <a:buClr>
                <a:schemeClr val="accent6">
                  <a:lumMod val="75000"/>
                </a:schemeClr>
              </a:buClr>
              <a:buSzPct val="128000"/>
              <a:buFontTx/>
              <a:buNone/>
              <a:defRPr sz="3600" b="1" i="0" kern="1200" baseline="0">
                <a:solidFill>
                  <a:srgbClr val="05173D"/>
                </a:solidFill>
                <a:effectLst/>
                <a:latin typeface="Arial"/>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base"/>
            <a:r>
              <a:rPr lang="en-GB" sz="2400" dirty="0">
                <a:solidFill>
                  <a:srgbClr val="002060"/>
                </a:solidFill>
              </a:rPr>
              <a:t>The Workforce Gap</a:t>
            </a:r>
          </a:p>
        </p:txBody>
      </p:sp>
      <p:sp>
        <p:nvSpPr>
          <p:cNvPr id="4" name="TextBox 3">
            <a:extLst>
              <a:ext uri="{FF2B5EF4-FFF2-40B4-BE49-F238E27FC236}">
                <a16:creationId xmlns:a16="http://schemas.microsoft.com/office/drawing/2014/main" id="{4880CCEC-C438-DDCD-9277-7F964D84ECCF}"/>
              </a:ext>
            </a:extLst>
          </p:cNvPr>
          <p:cNvSpPr txBox="1"/>
          <p:nvPr/>
        </p:nvSpPr>
        <p:spPr>
          <a:xfrm>
            <a:off x="548641" y="2005656"/>
            <a:ext cx="3081010" cy="1754326"/>
          </a:xfrm>
          <a:prstGeom prst="rect">
            <a:avLst/>
          </a:prstGeom>
          <a:noFill/>
        </p:spPr>
        <p:txBody>
          <a:bodyPr wrap="square">
            <a:spAutoFit/>
          </a:bodyPr>
          <a:lstStyle/>
          <a:p>
            <a:pPr>
              <a:buNone/>
            </a:pPr>
            <a:r>
              <a:rPr lang="en-US" dirty="0">
                <a:solidFill>
                  <a:schemeClr val="accent6"/>
                </a:solidFill>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dirty="0">
                <a:solidFill>
                  <a:srgbClr val="002060"/>
                </a:solidFill>
                <a:latin typeface="Arial" panose="020B0604020202020204" pitchFamily="34" charset="0"/>
                <a:cs typeface="Arial" panose="020B0604020202020204" pitchFamily="34" charset="0"/>
              </a:rPr>
              <a:t>Passenger &amp; Cargo traffic</a:t>
            </a:r>
          </a:p>
          <a:p>
            <a:pPr>
              <a:buNone/>
            </a:pPr>
            <a:r>
              <a:rPr lang="en-US" dirty="0">
                <a:solidFill>
                  <a:schemeClr val="accent6"/>
                </a:solidFill>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dirty="0">
                <a:solidFill>
                  <a:srgbClr val="002060"/>
                </a:solidFill>
                <a:latin typeface="Arial" panose="020B0604020202020204" pitchFamily="34" charset="0"/>
                <a:cs typeface="Arial" panose="020B0604020202020204" pitchFamily="34" charset="0"/>
              </a:rPr>
              <a:t>Aircraft movements</a:t>
            </a:r>
          </a:p>
          <a:p>
            <a:pPr>
              <a:buNone/>
            </a:pPr>
            <a:r>
              <a:rPr lang="en-US" dirty="0">
                <a:solidFill>
                  <a:schemeClr val="accent6"/>
                </a:solidFill>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dirty="0">
                <a:solidFill>
                  <a:srgbClr val="002060"/>
                </a:solidFill>
                <a:latin typeface="Arial" panose="020B0604020202020204" pitchFamily="34" charset="0"/>
                <a:cs typeface="Arial" panose="020B0604020202020204" pitchFamily="34" charset="0"/>
              </a:rPr>
              <a:t>Visitors </a:t>
            </a:r>
          </a:p>
          <a:p>
            <a:pPr>
              <a:buNone/>
            </a:pPr>
            <a:endParaRPr lang="en-US" dirty="0">
              <a:latin typeface="Arial" panose="020B0604020202020204" pitchFamily="34" charset="0"/>
              <a:cs typeface="Arial" panose="020B0604020202020204" pitchFamily="34" charset="0"/>
            </a:endParaRPr>
          </a:p>
          <a:p>
            <a:pPr>
              <a:buNone/>
            </a:pPr>
            <a:r>
              <a:rPr lang="en-US" dirty="0">
                <a:solidFill>
                  <a:srgbClr val="FF0000"/>
                </a:solidFill>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dirty="0">
                <a:solidFill>
                  <a:srgbClr val="002060"/>
                </a:solidFill>
                <a:latin typeface="Arial" panose="020B0604020202020204" pitchFamily="34" charset="0"/>
                <a:cs typeface="Arial" panose="020B0604020202020204" pitchFamily="34" charset="0"/>
              </a:rPr>
              <a:t>Workforce availability</a:t>
            </a:r>
          </a:p>
          <a:p>
            <a:pPr>
              <a:buNone/>
            </a:pPr>
            <a:r>
              <a:rPr lang="en-US" dirty="0">
                <a:solidFill>
                  <a:srgbClr val="FF0000"/>
                </a:solidFill>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dirty="0">
                <a:solidFill>
                  <a:srgbClr val="002060"/>
                </a:solidFill>
                <a:latin typeface="Arial" panose="020B0604020202020204" pitchFamily="34" charset="0"/>
                <a:cs typeface="Arial" panose="020B0604020202020204" pitchFamily="34" charset="0"/>
              </a:rPr>
              <a:t>Training capacity</a:t>
            </a:r>
          </a:p>
        </p:txBody>
      </p:sp>
      <p:sp>
        <p:nvSpPr>
          <p:cNvPr id="6" name="TextBox 5">
            <a:extLst>
              <a:ext uri="{FF2B5EF4-FFF2-40B4-BE49-F238E27FC236}">
                <a16:creationId xmlns:a16="http://schemas.microsoft.com/office/drawing/2014/main" id="{F144D232-7DB2-AF13-6F67-8AFB40A88A1F}"/>
              </a:ext>
            </a:extLst>
          </p:cNvPr>
          <p:cNvSpPr txBox="1"/>
          <p:nvPr/>
        </p:nvSpPr>
        <p:spPr>
          <a:xfrm>
            <a:off x="4793089" y="2005656"/>
            <a:ext cx="3969409" cy="1477328"/>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Faster onboarding needed</a:t>
            </a:r>
          </a:p>
          <a:p>
            <a:pPr marL="285750" indent="-285750">
              <a:buFont typeface="Arial" panose="020B0604020202020204" pitchFamily="34" charset="0"/>
              <a:buChar char="•"/>
            </a:pPr>
            <a:endParaRPr lang="en-US"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Pressure on safety &amp; performance</a:t>
            </a:r>
          </a:p>
          <a:p>
            <a:pPr marL="285750" indent="-285750">
              <a:buFont typeface="Arial" panose="020B0604020202020204" pitchFamily="34" charset="0"/>
              <a:buChar char="•"/>
            </a:pPr>
            <a:endParaRPr lang="en-US"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Increasing operational complexity</a:t>
            </a:r>
          </a:p>
        </p:txBody>
      </p:sp>
      <p:sp>
        <p:nvSpPr>
          <p:cNvPr id="5" name="TextBox 4">
            <a:extLst>
              <a:ext uri="{FF2B5EF4-FFF2-40B4-BE49-F238E27FC236}">
                <a16:creationId xmlns:a16="http://schemas.microsoft.com/office/drawing/2014/main" id="{FA2BC55C-38B3-3B4B-9D29-7384864730C5}"/>
              </a:ext>
            </a:extLst>
          </p:cNvPr>
          <p:cNvSpPr txBox="1"/>
          <p:nvPr/>
        </p:nvSpPr>
        <p:spPr>
          <a:xfrm>
            <a:off x="548639" y="1414930"/>
            <a:ext cx="3584383" cy="369332"/>
          </a:xfrm>
          <a:prstGeom prst="rect">
            <a:avLst/>
          </a:prstGeom>
          <a:solidFill>
            <a:srgbClr val="002060"/>
          </a:solidFill>
        </p:spPr>
        <p:txBody>
          <a:bodyPr wrap="square">
            <a:spAutoFit/>
          </a:bodyPr>
          <a:lstStyle/>
          <a:p>
            <a:pPr algn="ctr">
              <a:buNone/>
            </a:pPr>
            <a:r>
              <a:rPr lang="en-US" b="1" dirty="0">
                <a:solidFill>
                  <a:schemeClr val="bg1"/>
                </a:solidFill>
                <a:latin typeface="Arial" panose="020B0604020202020204" pitchFamily="34" charset="0"/>
                <a:cs typeface="Arial" panose="020B0604020202020204" pitchFamily="34" charset="0"/>
              </a:rPr>
              <a:t>Traffic vs Workforce</a:t>
            </a:r>
          </a:p>
        </p:txBody>
      </p:sp>
      <p:sp>
        <p:nvSpPr>
          <p:cNvPr id="9" name="TextBox 8">
            <a:extLst>
              <a:ext uri="{FF2B5EF4-FFF2-40B4-BE49-F238E27FC236}">
                <a16:creationId xmlns:a16="http://schemas.microsoft.com/office/drawing/2014/main" id="{0C558188-8E45-4117-30CA-DA04149ACD97}"/>
              </a:ext>
            </a:extLst>
          </p:cNvPr>
          <p:cNvSpPr txBox="1"/>
          <p:nvPr/>
        </p:nvSpPr>
        <p:spPr>
          <a:xfrm>
            <a:off x="4793088" y="1414930"/>
            <a:ext cx="3802273" cy="369332"/>
          </a:xfrm>
          <a:prstGeom prst="rect">
            <a:avLst/>
          </a:prstGeom>
          <a:solidFill>
            <a:srgbClr val="002060"/>
          </a:solidFill>
        </p:spPr>
        <p:txBody>
          <a:bodyPr wrap="square">
            <a:spAutoFit/>
          </a:bodyPr>
          <a:lstStyle/>
          <a:p>
            <a:pPr algn="ctr">
              <a:buNone/>
            </a:pPr>
            <a:r>
              <a:rPr lang="en-US" b="1" dirty="0">
                <a:solidFill>
                  <a:schemeClr val="bg1"/>
                </a:solidFill>
                <a:latin typeface="Arial" panose="020B0604020202020204" pitchFamily="34" charset="0"/>
                <a:cs typeface="Arial" panose="020B0604020202020204" pitchFamily="34" charset="0"/>
              </a:rPr>
              <a:t>The Result</a:t>
            </a:r>
          </a:p>
        </p:txBody>
      </p:sp>
    </p:spTree>
    <p:custDataLst>
      <p:tags r:id="rId1"/>
    </p:custDataLst>
    <p:extLst>
      <p:ext uri="{BB962C8B-B14F-4D97-AF65-F5344CB8AC3E}">
        <p14:creationId xmlns:p14="http://schemas.microsoft.com/office/powerpoint/2010/main" val="259131738"/>
      </p:ext>
    </p:extLst>
  </p:cSld>
  <p:clrMapOvr>
    <a:masterClrMapping/>
  </p:clrMapOvr>
  <mc:AlternateContent xmlns:mc="http://schemas.openxmlformats.org/markup-compatibility/2006" xmlns:p14="http://schemas.microsoft.com/office/powerpoint/2010/main">
    <mc:Choice Requires="p14">
      <p:transition p14:dur="300" advClick="0" advTm="4000">
        <p:fade/>
      </p:transition>
    </mc:Choice>
    <mc:Fallback xmlns="">
      <p:transition advClick="0" advTm="4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875A5-4465-7AC3-D2D1-8CBD0266640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5BCBEBF-FAFC-46C7-86B5-29C465A673E7}"/>
              </a:ext>
            </a:extLst>
          </p:cNvPr>
          <p:cNvSpPr/>
          <p:nvPr/>
        </p:nvSpPr>
        <p:spPr>
          <a:xfrm>
            <a:off x="0" y="454734"/>
            <a:ext cx="9144000" cy="4688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Title 1">
            <a:extLst>
              <a:ext uri="{FF2B5EF4-FFF2-40B4-BE49-F238E27FC236}">
                <a16:creationId xmlns:a16="http://schemas.microsoft.com/office/drawing/2014/main" id="{37208828-321E-80BB-84B0-BFE733AE015B}"/>
              </a:ext>
            </a:extLst>
          </p:cNvPr>
          <p:cNvSpPr txBox="1">
            <a:spLocks/>
          </p:cNvSpPr>
          <p:nvPr/>
        </p:nvSpPr>
        <p:spPr>
          <a:xfrm>
            <a:off x="457599" y="454734"/>
            <a:ext cx="8589419" cy="789275"/>
          </a:xfrm>
          <a:prstGeom prst="rect">
            <a:avLst/>
          </a:prstGeom>
        </p:spPr>
        <p:txBody>
          <a:bodyPr anchor="ctr">
            <a:normAutofit/>
          </a:bodyPr>
          <a:lstStyle>
            <a:lvl1pPr marL="0" indent="0" algn="l" defTabSz="914400" rtl="0" eaLnBrk="1" latinLnBrk="0" hangingPunct="1">
              <a:spcBef>
                <a:spcPts val="0"/>
              </a:spcBef>
              <a:buClr>
                <a:schemeClr val="accent6">
                  <a:lumMod val="75000"/>
                </a:schemeClr>
              </a:buClr>
              <a:buSzPct val="128000"/>
              <a:buFontTx/>
              <a:buNone/>
              <a:defRPr sz="3600" b="1" i="0" kern="1200" baseline="0">
                <a:solidFill>
                  <a:srgbClr val="05173D"/>
                </a:solidFill>
                <a:effectLst/>
                <a:latin typeface="Arial"/>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base"/>
            <a:r>
              <a:rPr lang="en-GB" sz="2400" dirty="0">
                <a:solidFill>
                  <a:srgbClr val="002060"/>
                </a:solidFill>
              </a:rPr>
              <a:t>How Ground Handlers Respond? </a:t>
            </a:r>
          </a:p>
        </p:txBody>
      </p:sp>
      <p:sp>
        <p:nvSpPr>
          <p:cNvPr id="4" name="TextBox 3">
            <a:extLst>
              <a:ext uri="{FF2B5EF4-FFF2-40B4-BE49-F238E27FC236}">
                <a16:creationId xmlns:a16="http://schemas.microsoft.com/office/drawing/2014/main" id="{F7275E44-9AC6-E0AF-99AB-BF5044C18DC1}"/>
              </a:ext>
            </a:extLst>
          </p:cNvPr>
          <p:cNvSpPr txBox="1"/>
          <p:nvPr/>
        </p:nvSpPr>
        <p:spPr>
          <a:xfrm>
            <a:off x="541421" y="1946080"/>
            <a:ext cx="6158317" cy="2585323"/>
          </a:xfrm>
          <a:prstGeom prst="rect">
            <a:avLst/>
          </a:prstGeom>
          <a:noFill/>
        </p:spPr>
        <p:txBody>
          <a:bodyPr wrap="square">
            <a:spAutoFit/>
          </a:bodyPr>
          <a:lstStyle/>
          <a:p>
            <a:r>
              <a:rPr lang="en-FI" dirty="0"/>
              <a:t>👥</a:t>
            </a:r>
            <a:r>
              <a:rPr lang="en-US" dirty="0"/>
              <a:t> </a:t>
            </a:r>
            <a:r>
              <a:rPr lang="en-US" dirty="0">
                <a:solidFill>
                  <a:srgbClr val="002060"/>
                </a:solidFill>
                <a:latin typeface="Arial" panose="020B0604020202020204" pitchFamily="34" charset="0"/>
                <a:cs typeface="Arial" panose="020B0604020202020204" pitchFamily="34" charset="0"/>
              </a:rPr>
              <a:t>More Foreign Workers (Japan)</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FI" dirty="0"/>
              <a:t>💻</a:t>
            </a:r>
            <a:r>
              <a:rPr lang="en-US" dirty="0">
                <a:solidFill>
                  <a:srgbClr val="002060"/>
                </a:solidFill>
                <a:latin typeface="Arial" panose="020B0604020202020204" pitchFamily="34" charset="0"/>
                <a:cs typeface="Arial" panose="020B0604020202020204" pitchFamily="34" charset="0"/>
              </a:rPr>
              <a:t>Digital training adoption</a:t>
            </a:r>
          </a:p>
          <a:p>
            <a:endParaRPr lang="en-US" dirty="0">
              <a:latin typeface="Arial" panose="020B0604020202020204" pitchFamily="34" charset="0"/>
              <a:cs typeface="Arial" panose="020B0604020202020204" pitchFamily="34" charset="0"/>
            </a:endParaRPr>
          </a:p>
          <a:p>
            <a:r>
              <a:rPr lang="en-FI" dirty="0"/>
              <a:t>📘</a:t>
            </a:r>
            <a:r>
              <a:rPr lang="en-US" dirty="0" err="1">
                <a:solidFill>
                  <a:srgbClr val="002060"/>
                </a:solidFill>
                <a:latin typeface="Arial" panose="020B0604020202020204" pitchFamily="34" charset="0"/>
                <a:cs typeface="Arial" panose="020B0604020202020204" pitchFamily="34" charset="0"/>
              </a:rPr>
              <a:t>Standardised</a:t>
            </a:r>
            <a:r>
              <a:rPr lang="en-US" dirty="0">
                <a:solidFill>
                  <a:srgbClr val="002060"/>
                </a:solidFill>
                <a:latin typeface="Arial" panose="020B0604020202020204" pitchFamily="34" charset="0"/>
                <a:cs typeface="Arial" panose="020B0604020202020204" pitchFamily="34" charset="0"/>
              </a:rPr>
              <a:t> training </a:t>
            </a:r>
            <a:r>
              <a:rPr lang="en-US" dirty="0" err="1">
                <a:solidFill>
                  <a:srgbClr val="002060"/>
                </a:solidFill>
                <a:latin typeface="Arial" panose="020B0604020202020204" pitchFamily="34" charset="0"/>
                <a:cs typeface="Arial" panose="020B0604020202020204" pitchFamily="34" charset="0"/>
              </a:rPr>
              <a:t>programmes</a:t>
            </a:r>
            <a:endParaRPr lang="en-US" dirty="0">
              <a:solidFill>
                <a:srgbClr val="002060"/>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solidFill>
                  <a:srgbClr val="002060"/>
                </a:solidFill>
                <a:latin typeface="Arial" panose="020B0604020202020204" pitchFamily="34" charset="0"/>
                <a:cs typeface="Arial" panose="020B0604020202020204" pitchFamily="34" charset="0"/>
              </a:rPr>
              <a:t>🌍Multilingual workforce training</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FI" dirty="0"/>
              <a:t>🔄</a:t>
            </a:r>
            <a:r>
              <a:rPr lang="en-US" dirty="0">
                <a:solidFill>
                  <a:srgbClr val="002060"/>
                </a:solidFill>
                <a:latin typeface="Arial" panose="020B0604020202020204" pitchFamily="34" charset="0"/>
                <a:cs typeface="Arial" panose="020B0604020202020204" pitchFamily="34" charset="0"/>
              </a:rPr>
              <a:t>Blended learning approach (digital, classroom and OJT)</a:t>
            </a:r>
          </a:p>
        </p:txBody>
      </p:sp>
      <p:sp>
        <p:nvSpPr>
          <p:cNvPr id="2" name="TextBox 1">
            <a:extLst>
              <a:ext uri="{FF2B5EF4-FFF2-40B4-BE49-F238E27FC236}">
                <a16:creationId xmlns:a16="http://schemas.microsoft.com/office/drawing/2014/main" id="{760F32C7-C07F-9D6E-5FB8-65AF0EF4A93C}"/>
              </a:ext>
            </a:extLst>
          </p:cNvPr>
          <p:cNvSpPr txBox="1"/>
          <p:nvPr/>
        </p:nvSpPr>
        <p:spPr>
          <a:xfrm>
            <a:off x="541421" y="1323481"/>
            <a:ext cx="6158316" cy="369332"/>
          </a:xfrm>
          <a:prstGeom prst="rect">
            <a:avLst/>
          </a:prstGeom>
          <a:solidFill>
            <a:srgbClr val="002060"/>
          </a:solidFill>
        </p:spPr>
        <p:txBody>
          <a:bodyPr wrap="square">
            <a:spAutoFit/>
          </a:bodyPr>
          <a:lstStyle/>
          <a:p>
            <a:pPr algn="ctr">
              <a:buNone/>
            </a:pPr>
            <a:r>
              <a:rPr lang="en-US" b="1" dirty="0">
                <a:solidFill>
                  <a:schemeClr val="bg1"/>
                </a:solidFill>
                <a:latin typeface="Arial" panose="020B0604020202020204" pitchFamily="34" charset="0"/>
                <a:cs typeface="Arial" panose="020B0604020202020204" pitchFamily="34" charset="0"/>
              </a:rPr>
              <a:t>Key Actions</a:t>
            </a:r>
          </a:p>
        </p:txBody>
      </p:sp>
    </p:spTree>
    <p:custDataLst>
      <p:tags r:id="rId1"/>
    </p:custDataLst>
    <p:extLst>
      <p:ext uri="{BB962C8B-B14F-4D97-AF65-F5344CB8AC3E}">
        <p14:creationId xmlns:p14="http://schemas.microsoft.com/office/powerpoint/2010/main" val="4165806968"/>
      </p:ext>
    </p:extLst>
  </p:cSld>
  <p:clrMapOvr>
    <a:masterClrMapping/>
  </p:clrMapOvr>
  <mc:AlternateContent xmlns:mc="http://schemas.openxmlformats.org/markup-compatibility/2006" xmlns:p14="http://schemas.microsoft.com/office/powerpoint/2010/main">
    <mc:Choice Requires="p14">
      <p:transition p14:dur="300" advClick="0" advTm="4000">
        <p:fade/>
      </p:transition>
    </mc:Choice>
    <mc:Fallback xmlns="">
      <p:transition advClick="0" advTm="4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E496B-3B4B-1F89-2E33-4014436DFF0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2A9DDAA-D178-C1C1-D931-719F0B7BCC95}"/>
              </a:ext>
            </a:extLst>
          </p:cNvPr>
          <p:cNvPicPr>
            <a:picLocks noChangeAspect="1"/>
          </p:cNvPicPr>
          <p:nvPr/>
        </p:nvPicPr>
        <p:blipFill>
          <a:blip r:embed="rId4"/>
          <a:srcRect l="3135" r="8727"/>
          <a:stretch>
            <a:fillRect/>
          </a:stretch>
        </p:blipFill>
        <p:spPr>
          <a:xfrm>
            <a:off x="1328589" y="1292087"/>
            <a:ext cx="6296439" cy="3541747"/>
          </a:xfrm>
          <a:prstGeom prst="rect">
            <a:avLst/>
          </a:prstGeom>
        </p:spPr>
      </p:pic>
      <p:sp>
        <p:nvSpPr>
          <p:cNvPr id="3" name="Title 1">
            <a:extLst>
              <a:ext uri="{FF2B5EF4-FFF2-40B4-BE49-F238E27FC236}">
                <a16:creationId xmlns:a16="http://schemas.microsoft.com/office/drawing/2014/main" id="{35ADF026-0E60-CC24-D1FC-F08DB447923C}"/>
              </a:ext>
            </a:extLst>
          </p:cNvPr>
          <p:cNvSpPr txBox="1">
            <a:spLocks/>
          </p:cNvSpPr>
          <p:nvPr/>
        </p:nvSpPr>
        <p:spPr>
          <a:xfrm>
            <a:off x="1114236" y="447389"/>
            <a:ext cx="6600637" cy="789275"/>
          </a:xfrm>
          <a:prstGeom prst="rect">
            <a:avLst/>
          </a:prstGeom>
          <a:noFill/>
        </p:spPr>
        <p:txBody>
          <a:bodyPr anchor="ctr">
            <a:normAutofit/>
          </a:bodyPr>
          <a:lstStyle>
            <a:lvl1pPr marL="0" indent="0" algn="l" defTabSz="914400" rtl="0" eaLnBrk="1" latinLnBrk="0" hangingPunct="1">
              <a:spcBef>
                <a:spcPts val="0"/>
              </a:spcBef>
              <a:buClr>
                <a:schemeClr val="accent6">
                  <a:lumMod val="75000"/>
                </a:schemeClr>
              </a:buClr>
              <a:buSzPct val="128000"/>
              <a:buFontTx/>
              <a:buNone/>
              <a:defRPr sz="3600" b="1" i="0" kern="1200" baseline="0">
                <a:solidFill>
                  <a:srgbClr val="05173D"/>
                </a:solidFill>
                <a:effectLst/>
                <a:latin typeface="Arial"/>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base"/>
            <a:r>
              <a:rPr lang="en-GB" sz="2800" dirty="0">
                <a:solidFill>
                  <a:srgbClr val="002060"/>
                </a:solidFill>
              </a:rPr>
              <a:t>South Korea Case - </a:t>
            </a:r>
            <a:r>
              <a:rPr lang="en-US" sz="2800" dirty="0">
                <a:solidFill>
                  <a:srgbClr val="002060"/>
                </a:solidFill>
                <a:latin typeface="Arial" panose="020B0604020202020204" pitchFamily="34" charset="0"/>
                <a:cs typeface="Arial" panose="020B0604020202020204" pitchFamily="34" charset="0"/>
              </a:rPr>
              <a:t>Sharp Aviation K</a:t>
            </a:r>
          </a:p>
        </p:txBody>
      </p:sp>
    </p:spTree>
    <p:custDataLst>
      <p:tags r:id="rId1"/>
    </p:custDataLst>
    <p:extLst>
      <p:ext uri="{BB962C8B-B14F-4D97-AF65-F5344CB8AC3E}">
        <p14:creationId xmlns:p14="http://schemas.microsoft.com/office/powerpoint/2010/main" val="2670007433"/>
      </p:ext>
    </p:extLst>
  </p:cSld>
  <p:clrMapOvr>
    <a:masterClrMapping/>
  </p:clrMapOvr>
  <mc:AlternateContent xmlns:mc="http://schemas.openxmlformats.org/markup-compatibility/2006" xmlns:p14="http://schemas.microsoft.com/office/powerpoint/2010/main">
    <mc:Choice Requires="p14">
      <p:transition p14:dur="300" advClick="0" advTm="4000">
        <p:fade/>
      </p:transition>
    </mc:Choice>
    <mc:Fallback xmlns="">
      <p:transition advClick="0" advTm="4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01D9D-6E76-764F-7098-20B8AE7D2E42}"/>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FA5A7E9-3866-5266-7A30-5C7508F331C0}"/>
              </a:ext>
            </a:extLst>
          </p:cNvPr>
          <p:cNvSpPr/>
          <p:nvPr/>
        </p:nvSpPr>
        <p:spPr>
          <a:xfrm>
            <a:off x="0" y="454734"/>
            <a:ext cx="9144000" cy="4688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Title 1">
            <a:extLst>
              <a:ext uri="{FF2B5EF4-FFF2-40B4-BE49-F238E27FC236}">
                <a16:creationId xmlns:a16="http://schemas.microsoft.com/office/drawing/2014/main" id="{59460E93-021F-A7F8-85A3-EC8134707147}"/>
              </a:ext>
            </a:extLst>
          </p:cNvPr>
          <p:cNvSpPr txBox="1">
            <a:spLocks/>
          </p:cNvSpPr>
          <p:nvPr/>
        </p:nvSpPr>
        <p:spPr>
          <a:xfrm>
            <a:off x="457599" y="454734"/>
            <a:ext cx="8589419" cy="789275"/>
          </a:xfrm>
          <a:prstGeom prst="rect">
            <a:avLst/>
          </a:prstGeom>
        </p:spPr>
        <p:txBody>
          <a:bodyPr anchor="ctr">
            <a:normAutofit/>
          </a:bodyPr>
          <a:lstStyle>
            <a:lvl1pPr marL="0" indent="0" algn="l" defTabSz="914400" rtl="0" eaLnBrk="1" latinLnBrk="0" hangingPunct="1">
              <a:spcBef>
                <a:spcPts val="0"/>
              </a:spcBef>
              <a:buClr>
                <a:schemeClr val="accent6">
                  <a:lumMod val="75000"/>
                </a:schemeClr>
              </a:buClr>
              <a:buSzPct val="128000"/>
              <a:buFontTx/>
              <a:buNone/>
              <a:defRPr sz="3600" b="1" i="0" kern="1200" baseline="0">
                <a:solidFill>
                  <a:srgbClr val="05173D"/>
                </a:solidFill>
                <a:effectLst/>
                <a:latin typeface="Arial"/>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base"/>
            <a:r>
              <a:rPr lang="en-US" sz="2400" dirty="0">
                <a:solidFill>
                  <a:srgbClr val="002060"/>
                </a:solidFill>
              </a:rPr>
              <a:t>South Korea Case - Sharp Aviation K</a:t>
            </a:r>
          </a:p>
        </p:txBody>
      </p:sp>
      <p:sp>
        <p:nvSpPr>
          <p:cNvPr id="4" name="TextBox 3">
            <a:extLst>
              <a:ext uri="{FF2B5EF4-FFF2-40B4-BE49-F238E27FC236}">
                <a16:creationId xmlns:a16="http://schemas.microsoft.com/office/drawing/2014/main" id="{57C92A17-59F2-1BE5-CF29-6A551A246243}"/>
              </a:ext>
            </a:extLst>
          </p:cNvPr>
          <p:cNvSpPr txBox="1"/>
          <p:nvPr/>
        </p:nvSpPr>
        <p:spPr>
          <a:xfrm>
            <a:off x="639336" y="1841518"/>
            <a:ext cx="2963764" cy="1477328"/>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One-stop-service </a:t>
            </a: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Rapid growth</a:t>
            </a: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Large workforce</a:t>
            </a: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8 Airports in Korea  </a:t>
            </a:r>
          </a:p>
          <a:p>
            <a:pPr>
              <a:buNone/>
            </a:pPr>
            <a:endParaRPr lang="en-US"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518F406-636E-35E7-F727-FAE8E4F94607}"/>
              </a:ext>
            </a:extLst>
          </p:cNvPr>
          <p:cNvSpPr txBox="1"/>
          <p:nvPr/>
        </p:nvSpPr>
        <p:spPr>
          <a:xfrm>
            <a:off x="4793501" y="2057680"/>
            <a:ext cx="3421514" cy="923330"/>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Blended training + eLearning</a:t>
            </a: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Multilingual (KR and EN)</a:t>
            </a: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IATA AHM 1110 aligned</a:t>
            </a:r>
          </a:p>
        </p:txBody>
      </p:sp>
      <p:sp>
        <p:nvSpPr>
          <p:cNvPr id="9" name="TextBox 8">
            <a:extLst>
              <a:ext uri="{FF2B5EF4-FFF2-40B4-BE49-F238E27FC236}">
                <a16:creationId xmlns:a16="http://schemas.microsoft.com/office/drawing/2014/main" id="{DE94C2BC-7E1D-7493-C1B3-253881929388}"/>
              </a:ext>
            </a:extLst>
          </p:cNvPr>
          <p:cNvSpPr txBox="1"/>
          <p:nvPr/>
        </p:nvSpPr>
        <p:spPr>
          <a:xfrm>
            <a:off x="744748" y="3740758"/>
            <a:ext cx="3603194" cy="1200329"/>
          </a:xfrm>
          <a:prstGeom prst="rect">
            <a:avLst/>
          </a:prstGeom>
          <a:noFill/>
        </p:spPr>
        <p:txBody>
          <a:bodyPr wrap="square">
            <a:spAutoFit/>
          </a:bodyPr>
          <a:lstStyle/>
          <a:p>
            <a:pPr marL="285750" indent="-285750">
              <a:buFont typeface="Arial" panose="020B0604020202020204" pitchFamily="34" charset="0"/>
              <a:buChar char="•"/>
            </a:pPr>
            <a:r>
              <a:rPr lang="en-US" b="1" dirty="0">
                <a:solidFill>
                  <a:srgbClr val="002060"/>
                </a:solidFill>
                <a:latin typeface="Arial" panose="020B0604020202020204" pitchFamily="34" charset="0"/>
                <a:cs typeface="Arial" panose="020B0604020202020204" pitchFamily="34" charset="0"/>
              </a:rPr>
              <a:t>70,000 eLearning certificates  </a:t>
            </a: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Entire workforce</a:t>
            </a: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Faster onboarding</a:t>
            </a: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Cost efficiency</a:t>
            </a:r>
            <a:endParaRPr lang="en-FI" dirty="0">
              <a:solidFill>
                <a:srgbClr val="002060"/>
              </a:solidFill>
            </a:endParaRPr>
          </a:p>
        </p:txBody>
      </p:sp>
      <p:sp>
        <p:nvSpPr>
          <p:cNvPr id="3" name="TextBox 2">
            <a:extLst>
              <a:ext uri="{FF2B5EF4-FFF2-40B4-BE49-F238E27FC236}">
                <a16:creationId xmlns:a16="http://schemas.microsoft.com/office/drawing/2014/main" id="{0D2DCB5D-DEEA-4E2C-0537-22086FB91B0A}"/>
              </a:ext>
            </a:extLst>
          </p:cNvPr>
          <p:cNvSpPr txBox="1"/>
          <p:nvPr/>
        </p:nvSpPr>
        <p:spPr>
          <a:xfrm>
            <a:off x="639336" y="1454197"/>
            <a:ext cx="3375546" cy="369332"/>
          </a:xfrm>
          <a:prstGeom prst="rect">
            <a:avLst/>
          </a:prstGeom>
          <a:solidFill>
            <a:srgbClr val="002060"/>
          </a:solidFill>
        </p:spPr>
        <p:txBody>
          <a:bodyPr wrap="square">
            <a:spAutoFit/>
          </a:bodyPr>
          <a:lstStyle/>
          <a:p>
            <a:pPr>
              <a:buNone/>
            </a:pPr>
            <a:r>
              <a:rPr lang="en-US" b="1" dirty="0">
                <a:solidFill>
                  <a:schemeClr val="bg1"/>
                </a:solidFill>
                <a:latin typeface="Arial" panose="020B0604020202020204" pitchFamily="34" charset="0"/>
                <a:cs typeface="Arial" panose="020B0604020202020204" pitchFamily="34" charset="0"/>
              </a:rPr>
              <a:t>Challenge</a:t>
            </a:r>
          </a:p>
        </p:txBody>
      </p:sp>
      <p:sp>
        <p:nvSpPr>
          <p:cNvPr id="5" name="TextBox 4">
            <a:extLst>
              <a:ext uri="{FF2B5EF4-FFF2-40B4-BE49-F238E27FC236}">
                <a16:creationId xmlns:a16="http://schemas.microsoft.com/office/drawing/2014/main" id="{6ACE7CF1-B215-7048-0308-C25307EF60F5}"/>
              </a:ext>
            </a:extLst>
          </p:cNvPr>
          <p:cNvSpPr txBox="1"/>
          <p:nvPr/>
        </p:nvSpPr>
        <p:spPr>
          <a:xfrm>
            <a:off x="4793501" y="1445523"/>
            <a:ext cx="3275656" cy="369332"/>
          </a:xfrm>
          <a:prstGeom prst="rect">
            <a:avLst/>
          </a:prstGeom>
          <a:solidFill>
            <a:srgbClr val="70AD47"/>
          </a:solidFill>
        </p:spPr>
        <p:txBody>
          <a:bodyPr wrap="square">
            <a:spAutoFit/>
          </a:bodyPr>
          <a:lstStyle/>
          <a:p>
            <a:pPr>
              <a:buNone/>
            </a:pPr>
            <a:r>
              <a:rPr lang="en-US" b="1" dirty="0">
                <a:solidFill>
                  <a:schemeClr val="bg1"/>
                </a:solidFill>
                <a:latin typeface="Arial" panose="020B0604020202020204" pitchFamily="34" charset="0"/>
                <a:cs typeface="Arial" panose="020B0604020202020204" pitchFamily="34" charset="0"/>
              </a:rPr>
              <a:t>Solution</a:t>
            </a:r>
          </a:p>
        </p:txBody>
      </p:sp>
      <p:sp>
        <p:nvSpPr>
          <p:cNvPr id="6" name="TextBox 5">
            <a:extLst>
              <a:ext uri="{FF2B5EF4-FFF2-40B4-BE49-F238E27FC236}">
                <a16:creationId xmlns:a16="http://schemas.microsoft.com/office/drawing/2014/main" id="{7BC242BA-3E61-0A2B-E5AC-7B13B6B1505F}"/>
              </a:ext>
            </a:extLst>
          </p:cNvPr>
          <p:cNvSpPr txBox="1"/>
          <p:nvPr/>
        </p:nvSpPr>
        <p:spPr>
          <a:xfrm>
            <a:off x="702358" y="3242653"/>
            <a:ext cx="3312524" cy="369332"/>
          </a:xfrm>
          <a:prstGeom prst="rect">
            <a:avLst/>
          </a:prstGeom>
          <a:solidFill>
            <a:srgbClr val="FFC000"/>
          </a:solidFill>
          <a:ln>
            <a:noFill/>
          </a:ln>
        </p:spPr>
        <p:txBody>
          <a:bodyPr wrap="square">
            <a:spAutoFit/>
          </a:bodyPr>
          <a:lstStyle/>
          <a:p>
            <a:pPr>
              <a:buNone/>
            </a:pPr>
            <a:r>
              <a:rPr lang="en-US" b="1" dirty="0">
                <a:solidFill>
                  <a:srgbClr val="002060"/>
                </a:solidFill>
                <a:latin typeface="Arial" panose="020B0604020202020204" pitchFamily="34" charset="0"/>
                <a:cs typeface="Arial" panose="020B0604020202020204" pitchFamily="34" charset="0"/>
              </a:rPr>
              <a:t>Result</a:t>
            </a:r>
          </a:p>
        </p:txBody>
      </p:sp>
    </p:spTree>
    <p:custDataLst>
      <p:tags r:id="rId1"/>
    </p:custDataLst>
    <p:extLst>
      <p:ext uri="{BB962C8B-B14F-4D97-AF65-F5344CB8AC3E}">
        <p14:creationId xmlns:p14="http://schemas.microsoft.com/office/powerpoint/2010/main" val="1772778984"/>
      </p:ext>
    </p:extLst>
  </p:cSld>
  <p:clrMapOvr>
    <a:masterClrMapping/>
  </p:clrMapOvr>
  <mc:AlternateContent xmlns:mc="http://schemas.openxmlformats.org/markup-compatibility/2006" xmlns:p14="http://schemas.microsoft.com/office/powerpoint/2010/main">
    <mc:Choice Requires="p14">
      <p:transition p14:dur="300" advClick="0" advTm="4000">
        <p:fade/>
      </p:transition>
    </mc:Choice>
    <mc:Fallback xmlns="">
      <p:transition advClick="0" advTm="4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BD8E8-5E01-14BF-320A-507BDEE93F5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849AC3D-3F96-AC8B-7406-4841AA116DD7}"/>
              </a:ext>
            </a:extLst>
          </p:cNvPr>
          <p:cNvSpPr/>
          <p:nvPr/>
        </p:nvSpPr>
        <p:spPr>
          <a:xfrm>
            <a:off x="0" y="461024"/>
            <a:ext cx="9144000" cy="4688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Title 1">
            <a:extLst>
              <a:ext uri="{FF2B5EF4-FFF2-40B4-BE49-F238E27FC236}">
                <a16:creationId xmlns:a16="http://schemas.microsoft.com/office/drawing/2014/main" id="{1E68C102-A927-B34A-EBD5-6A2E9A90D954}"/>
              </a:ext>
            </a:extLst>
          </p:cNvPr>
          <p:cNvSpPr txBox="1">
            <a:spLocks/>
          </p:cNvSpPr>
          <p:nvPr/>
        </p:nvSpPr>
        <p:spPr>
          <a:xfrm>
            <a:off x="401053" y="494839"/>
            <a:ext cx="8645965" cy="789275"/>
          </a:xfrm>
          <a:prstGeom prst="rect">
            <a:avLst/>
          </a:prstGeom>
        </p:spPr>
        <p:txBody>
          <a:bodyPr anchor="ctr">
            <a:normAutofit/>
          </a:bodyPr>
          <a:lstStyle>
            <a:lvl1pPr marL="0" indent="0" algn="l" defTabSz="914400" rtl="0" eaLnBrk="1" latinLnBrk="0" hangingPunct="1">
              <a:spcBef>
                <a:spcPts val="0"/>
              </a:spcBef>
              <a:buClr>
                <a:schemeClr val="accent6">
                  <a:lumMod val="75000"/>
                </a:schemeClr>
              </a:buClr>
              <a:buSzPct val="128000"/>
              <a:buFontTx/>
              <a:buNone/>
              <a:defRPr sz="3600" b="1" i="0" kern="1200" baseline="0">
                <a:solidFill>
                  <a:srgbClr val="05173D"/>
                </a:solidFill>
                <a:effectLst/>
                <a:latin typeface="Arial"/>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base"/>
            <a:r>
              <a:rPr lang="en-GB" sz="2400" dirty="0">
                <a:solidFill>
                  <a:srgbClr val="002060"/>
                </a:solidFill>
              </a:rPr>
              <a:t>Japan Case: Ground Handling Company 1000+ employees </a:t>
            </a:r>
          </a:p>
        </p:txBody>
      </p:sp>
      <p:sp>
        <p:nvSpPr>
          <p:cNvPr id="4" name="TextBox 3">
            <a:extLst>
              <a:ext uri="{FF2B5EF4-FFF2-40B4-BE49-F238E27FC236}">
                <a16:creationId xmlns:a16="http://schemas.microsoft.com/office/drawing/2014/main" id="{866C885A-5024-86CB-888D-5226FE30D8E9}"/>
              </a:ext>
            </a:extLst>
          </p:cNvPr>
          <p:cNvSpPr txBox="1"/>
          <p:nvPr/>
        </p:nvSpPr>
        <p:spPr>
          <a:xfrm>
            <a:off x="677321" y="2220188"/>
            <a:ext cx="3438860" cy="646331"/>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Workforce shortage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20% non-Japanese staff</a:t>
            </a:r>
          </a:p>
        </p:txBody>
      </p:sp>
      <p:sp>
        <p:nvSpPr>
          <p:cNvPr id="2" name="TextBox 1">
            <a:extLst>
              <a:ext uri="{FF2B5EF4-FFF2-40B4-BE49-F238E27FC236}">
                <a16:creationId xmlns:a16="http://schemas.microsoft.com/office/drawing/2014/main" id="{BD3F8AA9-0269-4AB8-1FC8-4E525902AA17}"/>
              </a:ext>
            </a:extLst>
          </p:cNvPr>
          <p:cNvSpPr txBox="1"/>
          <p:nvPr/>
        </p:nvSpPr>
        <p:spPr>
          <a:xfrm>
            <a:off x="677321" y="3851366"/>
            <a:ext cx="3567675" cy="923330"/>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5,000+ eLearning certificates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Faster onboarding</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Consistent standards</a:t>
            </a:r>
          </a:p>
        </p:txBody>
      </p:sp>
      <p:sp>
        <p:nvSpPr>
          <p:cNvPr id="5" name="TextBox 4">
            <a:extLst>
              <a:ext uri="{FF2B5EF4-FFF2-40B4-BE49-F238E27FC236}">
                <a16:creationId xmlns:a16="http://schemas.microsoft.com/office/drawing/2014/main" id="{4EBDA248-FDEC-56F4-759B-AD4A184F1EBF}"/>
              </a:ext>
            </a:extLst>
          </p:cNvPr>
          <p:cNvSpPr txBox="1"/>
          <p:nvPr/>
        </p:nvSpPr>
        <p:spPr>
          <a:xfrm>
            <a:off x="4661194" y="2220188"/>
            <a:ext cx="3540270" cy="923330"/>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Training in Japanese, English, Korean &amp; Chinese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IATA AHM 1110 aligned</a:t>
            </a:r>
          </a:p>
        </p:txBody>
      </p:sp>
      <p:sp>
        <p:nvSpPr>
          <p:cNvPr id="6" name="TextBox 5">
            <a:extLst>
              <a:ext uri="{FF2B5EF4-FFF2-40B4-BE49-F238E27FC236}">
                <a16:creationId xmlns:a16="http://schemas.microsoft.com/office/drawing/2014/main" id="{E6B20475-F0EF-6946-7FE5-B464E9CA1166}"/>
              </a:ext>
            </a:extLst>
          </p:cNvPr>
          <p:cNvSpPr txBox="1"/>
          <p:nvPr/>
        </p:nvSpPr>
        <p:spPr>
          <a:xfrm>
            <a:off x="677321" y="1678880"/>
            <a:ext cx="3375546" cy="369332"/>
          </a:xfrm>
          <a:prstGeom prst="rect">
            <a:avLst/>
          </a:prstGeom>
          <a:solidFill>
            <a:srgbClr val="002060"/>
          </a:solidFill>
        </p:spPr>
        <p:txBody>
          <a:bodyPr wrap="square">
            <a:spAutoFit/>
          </a:bodyPr>
          <a:lstStyle/>
          <a:p>
            <a:pPr>
              <a:buNone/>
            </a:pPr>
            <a:r>
              <a:rPr lang="en-US" b="1" dirty="0">
                <a:solidFill>
                  <a:schemeClr val="bg1"/>
                </a:solidFill>
                <a:latin typeface="Arial" panose="020B0604020202020204" pitchFamily="34" charset="0"/>
                <a:cs typeface="Arial" panose="020B0604020202020204" pitchFamily="34" charset="0"/>
              </a:rPr>
              <a:t>Challenge</a:t>
            </a:r>
          </a:p>
        </p:txBody>
      </p:sp>
      <p:sp>
        <p:nvSpPr>
          <p:cNvPr id="9" name="TextBox 8">
            <a:extLst>
              <a:ext uri="{FF2B5EF4-FFF2-40B4-BE49-F238E27FC236}">
                <a16:creationId xmlns:a16="http://schemas.microsoft.com/office/drawing/2014/main" id="{1E7ADF6E-4388-34CB-1978-E0F53D39970D}"/>
              </a:ext>
            </a:extLst>
          </p:cNvPr>
          <p:cNvSpPr txBox="1"/>
          <p:nvPr/>
        </p:nvSpPr>
        <p:spPr>
          <a:xfrm>
            <a:off x="4661193" y="1678880"/>
            <a:ext cx="3375545" cy="369332"/>
          </a:xfrm>
          <a:prstGeom prst="rect">
            <a:avLst/>
          </a:prstGeom>
          <a:solidFill>
            <a:srgbClr val="70AD47"/>
          </a:solidFill>
        </p:spPr>
        <p:txBody>
          <a:bodyPr wrap="square">
            <a:spAutoFit/>
          </a:bodyPr>
          <a:lstStyle/>
          <a:p>
            <a:pPr>
              <a:buNone/>
            </a:pPr>
            <a:r>
              <a:rPr lang="en-US" b="1" dirty="0">
                <a:solidFill>
                  <a:schemeClr val="bg1"/>
                </a:solidFill>
                <a:latin typeface="Arial" panose="020B0604020202020204" pitchFamily="34" charset="0"/>
                <a:cs typeface="Arial" panose="020B0604020202020204" pitchFamily="34" charset="0"/>
              </a:rPr>
              <a:t>Solution</a:t>
            </a:r>
          </a:p>
        </p:txBody>
      </p:sp>
      <p:sp>
        <p:nvSpPr>
          <p:cNvPr id="10" name="TextBox 9">
            <a:extLst>
              <a:ext uri="{FF2B5EF4-FFF2-40B4-BE49-F238E27FC236}">
                <a16:creationId xmlns:a16="http://schemas.microsoft.com/office/drawing/2014/main" id="{7654353C-7E4B-FE78-FB13-CD69656CEA56}"/>
              </a:ext>
            </a:extLst>
          </p:cNvPr>
          <p:cNvSpPr txBox="1"/>
          <p:nvPr/>
        </p:nvSpPr>
        <p:spPr>
          <a:xfrm>
            <a:off x="677321" y="3269431"/>
            <a:ext cx="3312524" cy="369332"/>
          </a:xfrm>
          <a:prstGeom prst="rect">
            <a:avLst/>
          </a:prstGeom>
          <a:solidFill>
            <a:srgbClr val="FFC000"/>
          </a:solidFill>
          <a:ln>
            <a:noFill/>
          </a:ln>
        </p:spPr>
        <p:txBody>
          <a:bodyPr wrap="square">
            <a:spAutoFit/>
          </a:bodyPr>
          <a:lstStyle/>
          <a:p>
            <a:pPr>
              <a:buNone/>
            </a:pPr>
            <a:r>
              <a:rPr lang="en-US" b="1" dirty="0">
                <a:solidFill>
                  <a:srgbClr val="002060"/>
                </a:solidFill>
                <a:latin typeface="Arial" panose="020B0604020202020204" pitchFamily="34" charset="0"/>
                <a:cs typeface="Arial" panose="020B0604020202020204" pitchFamily="34" charset="0"/>
              </a:rPr>
              <a:t>Result</a:t>
            </a:r>
          </a:p>
        </p:txBody>
      </p:sp>
    </p:spTree>
    <p:custDataLst>
      <p:tags r:id="rId1"/>
    </p:custDataLst>
    <p:extLst>
      <p:ext uri="{BB962C8B-B14F-4D97-AF65-F5344CB8AC3E}">
        <p14:creationId xmlns:p14="http://schemas.microsoft.com/office/powerpoint/2010/main" val="3968460764"/>
      </p:ext>
    </p:extLst>
  </p:cSld>
  <p:clrMapOvr>
    <a:masterClrMapping/>
  </p:clrMapOvr>
  <mc:AlternateContent xmlns:mc="http://schemas.openxmlformats.org/markup-compatibility/2006" xmlns:p14="http://schemas.microsoft.com/office/powerpoint/2010/main">
    <mc:Choice Requires="p14">
      <p:transition p14:dur="300" advClick="0" advTm="4000">
        <p:fade/>
      </p:transition>
    </mc:Choice>
    <mc:Fallback xmlns="">
      <p:transition advClick="0" advTm="4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71922-47A2-A6B3-5052-3497964B447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639978E-42A7-29D8-5D85-A206DECFC2A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B524494D-6B13-EE2B-64A7-62C3C442A8E1}"/>
              </a:ext>
            </a:extLst>
          </p:cNvPr>
          <p:cNvSpPr>
            <a:spLocks noGrp="1"/>
          </p:cNvSpPr>
          <p:nvPr>
            <p:ph type="ctrTitle" idx="4294967295"/>
          </p:nvPr>
        </p:nvSpPr>
        <p:spPr>
          <a:xfrm>
            <a:off x="1" y="1222058"/>
            <a:ext cx="9144000" cy="3009700"/>
          </a:xfrm>
        </p:spPr>
        <p:txBody>
          <a:bodyPr>
            <a:normAutofit/>
          </a:bodyPr>
          <a:lstStyle/>
          <a:p>
            <a:pPr algn="ctr"/>
            <a:br>
              <a:rPr lang="fi-FI" dirty="0">
                <a:solidFill>
                  <a:schemeClr val="bg1"/>
                </a:solidFill>
              </a:rPr>
            </a:br>
            <a:r>
              <a:rPr lang="fi-FI" dirty="0">
                <a:solidFill>
                  <a:schemeClr val="bg1"/>
                </a:solidFill>
              </a:rPr>
              <a:t>What We Learned</a:t>
            </a:r>
            <a:br>
              <a:rPr lang="fi-FI" dirty="0">
                <a:solidFill>
                  <a:schemeClr val="bg1"/>
                </a:solidFill>
              </a:rPr>
            </a:br>
            <a:r>
              <a:rPr lang="fi-FI" dirty="0">
                <a:solidFill>
                  <a:schemeClr val="bg1"/>
                </a:solidFill>
              </a:rPr>
              <a:t> </a:t>
            </a:r>
            <a:endParaRPr lang="fi-FI" dirty="0">
              <a:solidFill>
                <a:schemeClr val="bg1"/>
              </a:solidFill>
              <a:latin typeface="Arial "/>
              <a:ea typeface="Arial Black" charset="0"/>
              <a:cs typeface="Arial Black" charset="0"/>
            </a:endParaRPr>
          </a:p>
        </p:txBody>
      </p:sp>
    </p:spTree>
    <p:custDataLst>
      <p:tags r:id="rId1"/>
    </p:custDataLst>
    <p:extLst>
      <p:ext uri="{BB962C8B-B14F-4D97-AF65-F5344CB8AC3E}">
        <p14:creationId xmlns:p14="http://schemas.microsoft.com/office/powerpoint/2010/main" val="3324421533"/>
      </p:ext>
    </p:extLst>
  </p:cSld>
  <p:clrMapOvr>
    <a:masterClrMapping/>
  </p:clrMapOvr>
  <mc:AlternateContent xmlns:mc="http://schemas.openxmlformats.org/markup-compatibility/2006" xmlns:p14="http://schemas.microsoft.com/office/powerpoint/2010/main">
    <mc:Choice Requires="p14">
      <p:transition p14:dur="300" advClick="0" advTm="3000">
        <p:fade/>
      </p:transition>
    </mc:Choice>
    <mc:Fallback xmlns="">
      <p:transition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21C39-4512-3665-7185-497D1F8B7737}"/>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61DC1C5A-0432-722B-3931-DD6CF0A7487C}"/>
              </a:ext>
            </a:extLst>
          </p:cNvPr>
          <p:cNvSpPr txBox="1">
            <a:spLocks/>
          </p:cNvSpPr>
          <p:nvPr/>
        </p:nvSpPr>
        <p:spPr>
          <a:xfrm>
            <a:off x="457599" y="466950"/>
            <a:ext cx="8589419" cy="789275"/>
          </a:xfrm>
          <a:prstGeom prst="rect">
            <a:avLst/>
          </a:prstGeom>
        </p:spPr>
        <p:txBody>
          <a:bodyPr anchor="ctr">
            <a:normAutofit/>
          </a:bodyPr>
          <a:lstStyle>
            <a:lvl1pPr marL="0" indent="0" algn="l" defTabSz="914400" rtl="0" eaLnBrk="1" latinLnBrk="0" hangingPunct="1">
              <a:spcBef>
                <a:spcPts val="0"/>
              </a:spcBef>
              <a:buClr>
                <a:schemeClr val="accent6">
                  <a:lumMod val="75000"/>
                </a:schemeClr>
              </a:buClr>
              <a:buSzPct val="128000"/>
              <a:buFontTx/>
              <a:buNone/>
              <a:defRPr sz="3600" b="1" i="0" kern="1200" baseline="0">
                <a:solidFill>
                  <a:srgbClr val="05173D"/>
                </a:solidFill>
                <a:effectLst/>
                <a:latin typeface="Arial"/>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base"/>
            <a:r>
              <a:rPr lang="en-US" sz="2400" dirty="0">
                <a:solidFill>
                  <a:srgbClr val="002060"/>
                </a:solidFill>
              </a:rPr>
              <a:t>Digital Training Solutions in Korea and Japan</a:t>
            </a:r>
            <a:endParaRPr lang="en-GB" sz="2400" dirty="0">
              <a:solidFill>
                <a:srgbClr val="002060"/>
              </a:solidFill>
            </a:endParaRPr>
          </a:p>
        </p:txBody>
      </p:sp>
      <p:sp>
        <p:nvSpPr>
          <p:cNvPr id="5" name="TextBox 4">
            <a:extLst>
              <a:ext uri="{FF2B5EF4-FFF2-40B4-BE49-F238E27FC236}">
                <a16:creationId xmlns:a16="http://schemas.microsoft.com/office/drawing/2014/main" id="{82257A75-70A5-D58B-3A5C-BCABD7A6915D}"/>
              </a:ext>
            </a:extLst>
          </p:cNvPr>
          <p:cNvSpPr txBox="1"/>
          <p:nvPr/>
        </p:nvSpPr>
        <p:spPr>
          <a:xfrm>
            <a:off x="0" y="4882325"/>
            <a:ext cx="9144000" cy="261610"/>
          </a:xfrm>
          <a:prstGeom prst="rect">
            <a:avLst/>
          </a:prstGeom>
          <a:noFill/>
        </p:spPr>
        <p:txBody>
          <a:bodyPr wrap="square" anchor="ctr">
            <a:spAutoFit/>
          </a:bodyPr>
          <a:lstStyle/>
          <a:p>
            <a:pPr marL="0" indent="0" algn="ctr">
              <a:buNone/>
            </a:pPr>
            <a:r>
              <a:rPr lang="en-GB" sz="900" b="1" dirty="0">
                <a:solidFill>
                  <a:schemeClr val="tx1">
                    <a:lumMod val="50000"/>
                    <a:lumOff val="50000"/>
                  </a:schemeClr>
                </a:solidFill>
                <a:latin typeface="Arial" panose="020B0604020202020204" pitchFamily="34" charset="0"/>
                <a:cs typeface="Arial" panose="020B0604020202020204" pitchFamily="34" charset="0"/>
              </a:rPr>
              <a:t>BANGKOK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a:t>
            </a:r>
            <a:r>
              <a:rPr lang="en-FI" sz="900" b="1" dirty="0">
                <a:solidFill>
                  <a:schemeClr val="tx1">
                    <a:lumMod val="50000"/>
                    <a:lumOff val="50000"/>
                  </a:schemeClr>
                </a:solidFill>
                <a:latin typeface="Arial" panose="020B0604020202020204" pitchFamily="34" charset="0"/>
                <a:cs typeface="Arial" panose="020B0604020202020204" pitchFamily="34" charset="0"/>
              </a:rPr>
              <a:t>BUENOS AIRES </a:t>
            </a:r>
            <a:r>
              <a:rPr lang="en-GB" sz="1100" b="1" dirty="0">
                <a:solidFill>
                  <a:schemeClr val="tx1">
                    <a:lumMod val="50000"/>
                    <a:lumOff val="50000"/>
                  </a:schemeClr>
                </a:solidFill>
                <a:latin typeface="Arial" panose="020B0604020202020204" pitchFamily="34" charset="0"/>
                <a:cs typeface="Arial" panose="020B0604020202020204" pitchFamily="34" charset="0"/>
              </a:rPr>
              <a:t>| </a:t>
            </a:r>
            <a:r>
              <a:rPr lang="en-GB" sz="900" b="1" dirty="0">
                <a:solidFill>
                  <a:schemeClr val="tx1">
                    <a:lumMod val="50000"/>
                    <a:lumOff val="50000"/>
                  </a:schemeClr>
                </a:solidFill>
                <a:latin typeface="Arial" panose="020B0604020202020204" pitchFamily="34" charset="0"/>
                <a:cs typeface="Arial" panose="020B0604020202020204" pitchFamily="34" charset="0"/>
              </a:rPr>
              <a:t>DUBAI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HELSINKI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HONG KONG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LOS ANGELES | MANILA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SEOUL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SINGAPORE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ST. LUCIA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TOKYO  </a:t>
            </a:r>
          </a:p>
        </p:txBody>
      </p:sp>
      <p:sp>
        <p:nvSpPr>
          <p:cNvPr id="12" name="TextBox 11">
            <a:extLst>
              <a:ext uri="{FF2B5EF4-FFF2-40B4-BE49-F238E27FC236}">
                <a16:creationId xmlns:a16="http://schemas.microsoft.com/office/drawing/2014/main" id="{5724284D-E081-9165-1F7E-BE710EAF0C73}"/>
              </a:ext>
            </a:extLst>
          </p:cNvPr>
          <p:cNvSpPr txBox="1"/>
          <p:nvPr/>
        </p:nvSpPr>
        <p:spPr>
          <a:xfrm>
            <a:off x="466391" y="2685944"/>
            <a:ext cx="7984485" cy="2000548"/>
          </a:xfrm>
          <a:prstGeom prst="rect">
            <a:avLst/>
          </a:prstGeom>
          <a:noFill/>
          <a:ln>
            <a:noFill/>
          </a:ln>
          <a:effectLst/>
        </p:spPr>
        <p:txBody>
          <a:bodyPr vert="horz" wrap="square" lIns="91440" tIns="45720" rIns="91440" bIns="45720"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1400" b="1" i="0" u="none" strike="noStrike" cap="none" normalizeH="0" baseline="0">
                <a:ln>
                  <a:noFill/>
                </a:ln>
                <a:effectLst/>
                <a:latin typeface="Arial" panose="020B0604020202020204" pitchFamily="34" charset="0"/>
                <a:ea typeface="Calibri" panose="020F0502020204030204" pitchFamily="34" charset="0"/>
                <a:cs typeface="Arial" panose="020B0604020202020204" pitchFamily="34" charset="0"/>
              </a:defRPr>
            </a:lvl1pPr>
          </a:lstStyle>
          <a:p>
            <a:r>
              <a:rPr lang="en-US" sz="1200" dirty="0">
                <a:solidFill>
                  <a:srgbClr val="002060"/>
                </a:solidFill>
              </a:rPr>
              <a:t>Pertti Mero</a:t>
            </a:r>
          </a:p>
          <a:p>
            <a:r>
              <a:rPr lang="en-US" sz="1200" b="0" dirty="0">
                <a:solidFill>
                  <a:srgbClr val="002060"/>
                </a:solidFill>
              </a:rPr>
              <a:t>CEO and Founding Partner</a:t>
            </a:r>
          </a:p>
          <a:p>
            <a:endParaRPr lang="en-US" sz="1200" b="0" dirty="0">
              <a:solidFill>
                <a:srgbClr val="002060"/>
              </a:solidFill>
            </a:endParaRPr>
          </a:p>
          <a:p>
            <a:r>
              <a:rPr lang="en-US" sz="1200" dirty="0">
                <a:solidFill>
                  <a:srgbClr val="002060"/>
                </a:solidFill>
              </a:rPr>
              <a:t>Airport College International Ltd. </a:t>
            </a:r>
          </a:p>
          <a:p>
            <a:r>
              <a:rPr lang="en-US" sz="1200" b="0" dirty="0">
                <a:solidFill>
                  <a:srgbClr val="002060"/>
                </a:solidFill>
              </a:rPr>
              <a:t>Helsinki Airport, Finland </a:t>
            </a:r>
          </a:p>
          <a:p>
            <a:r>
              <a:rPr lang="en-FI" sz="1200" b="0" u="sng" dirty="0">
                <a:hlinkClick r:id="rId4"/>
              </a:rPr>
              <a:t>www.airportcollege.com</a:t>
            </a:r>
            <a:endParaRPr lang="en-US" sz="1200" b="0" dirty="0">
              <a:solidFill>
                <a:srgbClr val="002060"/>
              </a:solidFill>
            </a:endParaRPr>
          </a:p>
          <a:p>
            <a:endParaRPr lang="en-US" sz="1200" b="0" dirty="0"/>
          </a:p>
          <a:p>
            <a:r>
              <a:rPr lang="en-US" sz="1200" b="0" dirty="0"/>
              <a:t>eLearning for Airlines, Ground Handling and Catering</a:t>
            </a:r>
          </a:p>
          <a:p>
            <a:endParaRPr lang="en-US" b="0" dirty="0"/>
          </a:p>
          <a:p>
            <a:r>
              <a:rPr lang="en-FI" sz="1100" dirty="0"/>
              <a:t>IATA Strategic Partner  |  Member of Airport Services Association</a:t>
            </a:r>
            <a:endParaRPr lang="en-US" sz="1100" b="0" dirty="0"/>
          </a:p>
        </p:txBody>
      </p:sp>
      <p:sp>
        <p:nvSpPr>
          <p:cNvPr id="3" name="TextBox 2">
            <a:extLst>
              <a:ext uri="{FF2B5EF4-FFF2-40B4-BE49-F238E27FC236}">
                <a16:creationId xmlns:a16="http://schemas.microsoft.com/office/drawing/2014/main" id="{1DC0C8EE-1574-5E4A-48E5-A689DF7AACFD}"/>
              </a:ext>
            </a:extLst>
          </p:cNvPr>
          <p:cNvSpPr txBox="1"/>
          <p:nvPr/>
        </p:nvSpPr>
        <p:spPr>
          <a:xfrm>
            <a:off x="466391" y="1619955"/>
            <a:ext cx="8365483" cy="646331"/>
          </a:xfrm>
          <a:prstGeom prst="rect">
            <a:avLst/>
          </a:prstGeom>
          <a:noFill/>
        </p:spPr>
        <p:txBody>
          <a:bodyPr wrap="square">
            <a:spAutoFit/>
          </a:bodyPr>
          <a:lstStyle/>
          <a:p>
            <a:r>
              <a:rPr lang="en-US" sz="1800" b="1" dirty="0">
                <a:solidFill>
                  <a:srgbClr val="002060"/>
                </a:solidFill>
                <a:latin typeface="Arial" panose="020B0604020202020204" pitchFamily="34" charset="0"/>
                <a:cs typeface="Arial" panose="020B0604020202020204" pitchFamily="34" charset="0"/>
              </a:rPr>
              <a:t>Insights from working with ground handling partners in Korea and Japan</a:t>
            </a:r>
          </a:p>
          <a:p>
            <a:endParaRPr lang="en-US" sz="1800" b="0" dirty="0">
              <a:solidFill>
                <a:srgbClr val="002060"/>
              </a:solidFill>
            </a:endParaRPr>
          </a:p>
        </p:txBody>
      </p:sp>
    </p:spTree>
    <p:custDataLst>
      <p:tags r:id="rId1"/>
    </p:custDataLst>
    <p:extLst>
      <p:ext uri="{BB962C8B-B14F-4D97-AF65-F5344CB8AC3E}">
        <p14:creationId xmlns:p14="http://schemas.microsoft.com/office/powerpoint/2010/main" val="3708230704"/>
      </p:ext>
    </p:extLst>
  </p:cSld>
  <p:clrMapOvr>
    <a:masterClrMapping/>
  </p:clrMapOvr>
  <mc:AlternateContent xmlns:mc="http://schemas.openxmlformats.org/markup-compatibility/2006" xmlns:p14="http://schemas.microsoft.com/office/powerpoint/2010/main">
    <mc:Choice Requires="p14">
      <p:transition p14:dur="300" advClick="0" advTm="4000">
        <p:fade/>
      </p:transition>
    </mc:Choice>
    <mc:Fallback xmlns="">
      <p:transition advClick="0" advTm="4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8E006-74E7-F818-772C-EA0278EE26F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9D9DF82-BA6C-3312-6A34-015E91909007}"/>
              </a:ext>
            </a:extLst>
          </p:cNvPr>
          <p:cNvSpPr/>
          <p:nvPr/>
        </p:nvSpPr>
        <p:spPr>
          <a:xfrm>
            <a:off x="0" y="454734"/>
            <a:ext cx="9144000" cy="4688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Title 1">
            <a:extLst>
              <a:ext uri="{FF2B5EF4-FFF2-40B4-BE49-F238E27FC236}">
                <a16:creationId xmlns:a16="http://schemas.microsoft.com/office/drawing/2014/main" id="{B2F91BC5-CE64-47B7-DF18-89BB8EE65442}"/>
              </a:ext>
            </a:extLst>
          </p:cNvPr>
          <p:cNvSpPr txBox="1">
            <a:spLocks/>
          </p:cNvSpPr>
          <p:nvPr/>
        </p:nvSpPr>
        <p:spPr>
          <a:xfrm>
            <a:off x="457599" y="454734"/>
            <a:ext cx="8589419" cy="789275"/>
          </a:xfrm>
          <a:prstGeom prst="rect">
            <a:avLst/>
          </a:prstGeom>
        </p:spPr>
        <p:txBody>
          <a:bodyPr anchor="ctr">
            <a:normAutofit/>
          </a:bodyPr>
          <a:lstStyle>
            <a:lvl1pPr marL="0" indent="0" algn="l" defTabSz="914400" rtl="0" eaLnBrk="1" latinLnBrk="0" hangingPunct="1">
              <a:spcBef>
                <a:spcPts val="0"/>
              </a:spcBef>
              <a:buClr>
                <a:schemeClr val="accent6">
                  <a:lumMod val="75000"/>
                </a:schemeClr>
              </a:buClr>
              <a:buSzPct val="128000"/>
              <a:buFontTx/>
              <a:buNone/>
              <a:defRPr sz="3600" b="1" i="0" kern="1200" baseline="0">
                <a:solidFill>
                  <a:srgbClr val="05173D"/>
                </a:solidFill>
                <a:effectLst/>
                <a:latin typeface="Arial"/>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base"/>
            <a:r>
              <a:rPr lang="en-GB" sz="2400" dirty="0">
                <a:solidFill>
                  <a:srgbClr val="002060"/>
                </a:solidFill>
              </a:rPr>
              <a:t>What We Learned</a:t>
            </a:r>
          </a:p>
        </p:txBody>
      </p:sp>
      <p:sp>
        <p:nvSpPr>
          <p:cNvPr id="4" name="TextBox 3">
            <a:extLst>
              <a:ext uri="{FF2B5EF4-FFF2-40B4-BE49-F238E27FC236}">
                <a16:creationId xmlns:a16="http://schemas.microsoft.com/office/drawing/2014/main" id="{01485CCA-1A32-B900-1574-479E9EFF5684}"/>
              </a:ext>
            </a:extLst>
          </p:cNvPr>
          <p:cNvSpPr txBox="1"/>
          <p:nvPr/>
        </p:nvSpPr>
        <p:spPr>
          <a:xfrm>
            <a:off x="719955" y="2008137"/>
            <a:ext cx="5529403" cy="2031325"/>
          </a:xfrm>
          <a:prstGeom prst="rect">
            <a:avLst/>
          </a:prstGeom>
          <a:noFill/>
        </p:spPr>
        <p:txBody>
          <a:bodyPr wrap="square">
            <a:spAutoFit/>
          </a:bodyPr>
          <a:lstStyle/>
          <a:p>
            <a:pPr marL="342900" indent="-342900">
              <a:buAutoNum type="arabicPeriod"/>
            </a:pPr>
            <a:r>
              <a:rPr lang="en-US" dirty="0">
                <a:solidFill>
                  <a:srgbClr val="002060"/>
                </a:solidFill>
                <a:latin typeface="Arial" panose="020B0604020202020204" pitchFamily="34" charset="0"/>
                <a:cs typeface="Arial" panose="020B0604020202020204" pitchFamily="34" charset="0"/>
              </a:rPr>
              <a:t>Growth returns faster than workforce capacity</a:t>
            </a:r>
          </a:p>
          <a:p>
            <a:pPr marL="342900" indent="-342900">
              <a:buAutoNum type="arabicPeriod"/>
            </a:pPr>
            <a:endParaRPr lang="en-US" dirty="0">
              <a:solidFill>
                <a:srgbClr val="002060"/>
              </a:solidFill>
              <a:latin typeface="Arial" panose="020B0604020202020204" pitchFamily="34" charset="0"/>
              <a:cs typeface="Arial" panose="020B0604020202020204" pitchFamily="34" charset="0"/>
            </a:endParaRPr>
          </a:p>
          <a:p>
            <a:pPr marL="342900" indent="-342900">
              <a:buAutoNum type="arabicPeriod"/>
            </a:pPr>
            <a:r>
              <a:rPr lang="en-US" dirty="0" err="1">
                <a:solidFill>
                  <a:srgbClr val="002060"/>
                </a:solidFill>
                <a:latin typeface="Arial" panose="020B0604020202020204" pitchFamily="34" charset="0"/>
                <a:cs typeface="Arial" panose="020B0604020202020204" pitchFamily="34" charset="0"/>
              </a:rPr>
              <a:t>Labour</a:t>
            </a:r>
            <a:r>
              <a:rPr lang="en-US" dirty="0">
                <a:solidFill>
                  <a:srgbClr val="002060"/>
                </a:solidFill>
                <a:latin typeface="Arial" panose="020B0604020202020204" pitchFamily="34" charset="0"/>
                <a:cs typeface="Arial" panose="020B0604020202020204" pitchFamily="34" charset="0"/>
              </a:rPr>
              <a:t> shortage is the biggest risk</a:t>
            </a:r>
          </a:p>
          <a:p>
            <a:pPr marL="342900" indent="-342900">
              <a:buAutoNum type="arabicPeriod"/>
            </a:pPr>
            <a:endParaRPr lang="en-US" dirty="0">
              <a:solidFill>
                <a:srgbClr val="002060"/>
              </a:solidFill>
              <a:latin typeface="Arial" panose="020B0604020202020204" pitchFamily="34" charset="0"/>
              <a:cs typeface="Arial" panose="020B0604020202020204" pitchFamily="34" charset="0"/>
            </a:endParaRPr>
          </a:p>
          <a:p>
            <a:pPr marL="342900" indent="-342900">
              <a:buAutoNum type="arabicPeriod"/>
            </a:pPr>
            <a:r>
              <a:rPr lang="en-US" dirty="0">
                <a:solidFill>
                  <a:srgbClr val="002060"/>
                </a:solidFill>
                <a:latin typeface="Arial" panose="020B0604020202020204" pitchFamily="34" charset="0"/>
                <a:cs typeface="Arial" panose="020B0604020202020204" pitchFamily="34" charset="0"/>
              </a:rPr>
              <a:t>Training must scale quickly</a:t>
            </a:r>
          </a:p>
          <a:p>
            <a:pPr marL="342900" indent="-342900">
              <a:buAutoNum type="arabicPeriod"/>
            </a:pPr>
            <a:endParaRPr lang="en-US" dirty="0">
              <a:solidFill>
                <a:srgbClr val="002060"/>
              </a:solidFill>
              <a:latin typeface="Arial" panose="020B0604020202020204" pitchFamily="34" charset="0"/>
              <a:cs typeface="Arial" panose="020B0604020202020204" pitchFamily="34" charset="0"/>
            </a:endParaRPr>
          </a:p>
          <a:p>
            <a:pPr marL="342900" indent="-342900">
              <a:buAutoNum type="arabicPeriod"/>
            </a:pPr>
            <a:r>
              <a:rPr lang="en-US" dirty="0">
                <a:solidFill>
                  <a:srgbClr val="002060"/>
                </a:solidFill>
                <a:latin typeface="Arial" panose="020B0604020202020204" pitchFamily="34" charset="0"/>
                <a:cs typeface="Arial" panose="020B0604020202020204" pitchFamily="34" charset="0"/>
              </a:rPr>
              <a:t>Efficiency on the ground is critical</a:t>
            </a:r>
          </a:p>
        </p:txBody>
      </p:sp>
      <p:sp>
        <p:nvSpPr>
          <p:cNvPr id="2" name="TextBox 1">
            <a:extLst>
              <a:ext uri="{FF2B5EF4-FFF2-40B4-BE49-F238E27FC236}">
                <a16:creationId xmlns:a16="http://schemas.microsoft.com/office/drawing/2014/main" id="{23AD184D-DAD4-BE4D-527E-95B866B99496}"/>
              </a:ext>
            </a:extLst>
          </p:cNvPr>
          <p:cNvSpPr txBox="1"/>
          <p:nvPr/>
        </p:nvSpPr>
        <p:spPr>
          <a:xfrm>
            <a:off x="719955" y="1389934"/>
            <a:ext cx="5057360" cy="369332"/>
          </a:xfrm>
          <a:prstGeom prst="rect">
            <a:avLst/>
          </a:prstGeom>
          <a:solidFill>
            <a:srgbClr val="002060"/>
          </a:solidFill>
        </p:spPr>
        <p:txBody>
          <a:bodyPr wrap="square">
            <a:spAutoFit/>
          </a:bodyPr>
          <a:lstStyle/>
          <a:p>
            <a:pPr>
              <a:buNone/>
            </a:pPr>
            <a:r>
              <a:rPr lang="en-US" b="1" dirty="0">
                <a:solidFill>
                  <a:schemeClr val="bg1"/>
                </a:solidFill>
                <a:latin typeface="Arial" panose="020B0604020202020204" pitchFamily="34" charset="0"/>
                <a:cs typeface="Arial" panose="020B0604020202020204" pitchFamily="34" charset="0"/>
              </a:rPr>
              <a:t>Key Insights</a:t>
            </a:r>
          </a:p>
        </p:txBody>
      </p:sp>
    </p:spTree>
    <p:custDataLst>
      <p:tags r:id="rId1"/>
    </p:custDataLst>
    <p:extLst>
      <p:ext uri="{BB962C8B-B14F-4D97-AF65-F5344CB8AC3E}">
        <p14:creationId xmlns:p14="http://schemas.microsoft.com/office/powerpoint/2010/main" val="4054767380"/>
      </p:ext>
    </p:extLst>
  </p:cSld>
  <p:clrMapOvr>
    <a:masterClrMapping/>
  </p:clrMapOvr>
  <mc:AlternateContent xmlns:mc="http://schemas.openxmlformats.org/markup-compatibility/2006" xmlns:p14="http://schemas.microsoft.com/office/powerpoint/2010/main">
    <mc:Choice Requires="p14">
      <p:transition p14:dur="300" advClick="0" advTm="4000">
        <p:fade/>
      </p:transition>
    </mc:Choice>
    <mc:Fallback xmlns="">
      <p:transition advClick="0" advTm="4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FF501-D3FB-A865-C73D-EE4B9918AE5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B05BD30-3DE8-B817-A919-8EB792ECE782}"/>
              </a:ext>
            </a:extLst>
          </p:cNvPr>
          <p:cNvSpPr/>
          <p:nvPr/>
        </p:nvSpPr>
        <p:spPr>
          <a:xfrm>
            <a:off x="0" y="454734"/>
            <a:ext cx="9144000" cy="4688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Title 1">
            <a:extLst>
              <a:ext uri="{FF2B5EF4-FFF2-40B4-BE49-F238E27FC236}">
                <a16:creationId xmlns:a16="http://schemas.microsoft.com/office/drawing/2014/main" id="{16BB5753-FE66-CA8A-3801-EAB9AE9E4BAB}"/>
              </a:ext>
            </a:extLst>
          </p:cNvPr>
          <p:cNvSpPr txBox="1">
            <a:spLocks/>
          </p:cNvSpPr>
          <p:nvPr/>
        </p:nvSpPr>
        <p:spPr>
          <a:xfrm>
            <a:off x="457599" y="454734"/>
            <a:ext cx="8589419" cy="789275"/>
          </a:xfrm>
          <a:prstGeom prst="rect">
            <a:avLst/>
          </a:prstGeom>
        </p:spPr>
        <p:txBody>
          <a:bodyPr anchor="ctr">
            <a:normAutofit/>
          </a:bodyPr>
          <a:lstStyle>
            <a:lvl1pPr marL="0" indent="0" algn="l" defTabSz="914400" rtl="0" eaLnBrk="1" latinLnBrk="0" hangingPunct="1">
              <a:spcBef>
                <a:spcPts val="0"/>
              </a:spcBef>
              <a:buClr>
                <a:schemeClr val="accent6">
                  <a:lumMod val="75000"/>
                </a:schemeClr>
              </a:buClr>
              <a:buSzPct val="128000"/>
              <a:buFontTx/>
              <a:buNone/>
              <a:defRPr sz="3600" b="1" i="0" kern="1200" baseline="0">
                <a:solidFill>
                  <a:srgbClr val="05173D"/>
                </a:solidFill>
                <a:effectLst/>
                <a:latin typeface="Arial"/>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base"/>
            <a:r>
              <a:rPr lang="en-GB" sz="2400" dirty="0">
                <a:solidFill>
                  <a:srgbClr val="002060"/>
                </a:solidFill>
              </a:rPr>
              <a:t>Closing</a:t>
            </a:r>
          </a:p>
        </p:txBody>
      </p:sp>
      <p:sp>
        <p:nvSpPr>
          <p:cNvPr id="4" name="TextBox 3">
            <a:extLst>
              <a:ext uri="{FF2B5EF4-FFF2-40B4-BE49-F238E27FC236}">
                <a16:creationId xmlns:a16="http://schemas.microsoft.com/office/drawing/2014/main" id="{10569C21-2C5A-EB3C-D031-7AC2E7ED6BB2}"/>
              </a:ext>
            </a:extLst>
          </p:cNvPr>
          <p:cNvSpPr txBox="1"/>
          <p:nvPr/>
        </p:nvSpPr>
        <p:spPr>
          <a:xfrm>
            <a:off x="658585" y="1859052"/>
            <a:ext cx="8044543" cy="1200329"/>
          </a:xfrm>
          <a:prstGeom prst="rect">
            <a:avLst/>
          </a:prstGeom>
          <a:noFill/>
        </p:spPr>
        <p:txBody>
          <a:bodyPr wrap="square">
            <a:spAutoFit/>
          </a:bodyPr>
          <a:lstStyle/>
          <a:p>
            <a:pPr>
              <a:buNone/>
            </a:pPr>
            <a:r>
              <a:rPr lang="en-US" sz="2400" b="1" dirty="0">
                <a:solidFill>
                  <a:srgbClr val="002060"/>
                </a:solidFill>
                <a:latin typeface="Arial" panose="020B0604020202020204" pitchFamily="34" charset="0"/>
                <a:cs typeface="Arial" panose="020B0604020202020204" pitchFamily="34" charset="0"/>
              </a:rPr>
              <a:t>“Traffic can grow quickly.</a:t>
            </a:r>
          </a:p>
          <a:p>
            <a:pPr>
              <a:buNone/>
            </a:pPr>
            <a:endParaRPr lang="en-US" sz="2400" b="1" dirty="0">
              <a:solidFill>
                <a:srgbClr val="002060"/>
              </a:solidFill>
              <a:latin typeface="Arial" panose="020B0604020202020204" pitchFamily="34" charset="0"/>
              <a:cs typeface="Arial" panose="020B0604020202020204" pitchFamily="34" charset="0"/>
            </a:endParaRPr>
          </a:p>
          <a:p>
            <a:pPr>
              <a:buNone/>
            </a:pPr>
            <a:r>
              <a:rPr lang="en-US" sz="2400" b="1" dirty="0">
                <a:solidFill>
                  <a:srgbClr val="002060"/>
                </a:solidFill>
                <a:latin typeface="Arial" panose="020B0604020202020204" pitchFamily="34" charset="0"/>
                <a:cs typeface="Arial" panose="020B0604020202020204" pitchFamily="34" charset="0"/>
              </a:rPr>
              <a:t>The workforce must be ready to support it.”</a:t>
            </a:r>
            <a:endParaRPr lang="en-US" sz="2400" dirty="0">
              <a:solidFill>
                <a:srgbClr val="00206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19F4168-B74A-C1D4-F7FB-284503E45A08}"/>
              </a:ext>
            </a:extLst>
          </p:cNvPr>
          <p:cNvSpPr txBox="1"/>
          <p:nvPr/>
        </p:nvSpPr>
        <p:spPr>
          <a:xfrm>
            <a:off x="0" y="4882325"/>
            <a:ext cx="9144000" cy="261610"/>
          </a:xfrm>
          <a:prstGeom prst="rect">
            <a:avLst/>
          </a:prstGeom>
          <a:noFill/>
        </p:spPr>
        <p:txBody>
          <a:bodyPr wrap="square" anchor="ctr">
            <a:spAutoFit/>
          </a:bodyPr>
          <a:lstStyle/>
          <a:p>
            <a:pPr marL="0" indent="0" algn="ctr">
              <a:buNone/>
            </a:pPr>
            <a:r>
              <a:rPr lang="en-GB" sz="900" b="1" dirty="0">
                <a:solidFill>
                  <a:schemeClr val="tx1">
                    <a:lumMod val="50000"/>
                    <a:lumOff val="50000"/>
                  </a:schemeClr>
                </a:solidFill>
                <a:latin typeface="Arial" panose="020B0604020202020204" pitchFamily="34" charset="0"/>
                <a:cs typeface="Arial" panose="020B0604020202020204" pitchFamily="34" charset="0"/>
              </a:rPr>
              <a:t>BANGKOK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a:t>
            </a:r>
            <a:r>
              <a:rPr lang="en-FI" sz="900" b="1" dirty="0">
                <a:solidFill>
                  <a:schemeClr val="tx1">
                    <a:lumMod val="50000"/>
                    <a:lumOff val="50000"/>
                  </a:schemeClr>
                </a:solidFill>
                <a:latin typeface="Arial" panose="020B0604020202020204" pitchFamily="34" charset="0"/>
                <a:cs typeface="Arial" panose="020B0604020202020204" pitchFamily="34" charset="0"/>
              </a:rPr>
              <a:t>BUENOS AIRES </a:t>
            </a:r>
            <a:r>
              <a:rPr lang="en-GB" sz="1100" b="1" dirty="0">
                <a:solidFill>
                  <a:schemeClr val="tx1">
                    <a:lumMod val="50000"/>
                    <a:lumOff val="50000"/>
                  </a:schemeClr>
                </a:solidFill>
                <a:latin typeface="Arial" panose="020B0604020202020204" pitchFamily="34" charset="0"/>
                <a:cs typeface="Arial" panose="020B0604020202020204" pitchFamily="34" charset="0"/>
              </a:rPr>
              <a:t>| </a:t>
            </a:r>
            <a:r>
              <a:rPr lang="en-GB" sz="900" b="1" dirty="0">
                <a:solidFill>
                  <a:schemeClr val="tx1">
                    <a:lumMod val="50000"/>
                    <a:lumOff val="50000"/>
                  </a:schemeClr>
                </a:solidFill>
                <a:latin typeface="Arial" panose="020B0604020202020204" pitchFamily="34" charset="0"/>
                <a:cs typeface="Arial" panose="020B0604020202020204" pitchFamily="34" charset="0"/>
              </a:rPr>
              <a:t>DUBAI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HELSINKI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HONG KONG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LOS ANGELES | MANILA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SEOUL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SINGAPORE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ST. LUCIA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TOKYO  </a:t>
            </a:r>
          </a:p>
        </p:txBody>
      </p:sp>
    </p:spTree>
    <p:custDataLst>
      <p:tags r:id="rId1"/>
    </p:custDataLst>
    <p:extLst>
      <p:ext uri="{BB962C8B-B14F-4D97-AF65-F5344CB8AC3E}">
        <p14:creationId xmlns:p14="http://schemas.microsoft.com/office/powerpoint/2010/main" val="3941321507"/>
      </p:ext>
    </p:extLst>
  </p:cSld>
  <p:clrMapOvr>
    <a:masterClrMapping/>
  </p:clrMapOvr>
  <mc:AlternateContent xmlns:mc="http://schemas.openxmlformats.org/markup-compatibility/2006" xmlns:p14="http://schemas.microsoft.com/office/powerpoint/2010/main">
    <mc:Choice Requires="p14">
      <p:transition p14:dur="300" advClick="0" advTm="4000">
        <p:fade/>
      </p:transition>
    </mc:Choice>
    <mc:Fallback xmlns="">
      <p:transition advClick="0" advTm="4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28D2E-8E1F-D6A7-8711-E8CCB3ABA5A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2BDA877-A8AF-E906-CF6E-F6406E4A0B6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C589B536-3048-59B4-1079-39D090EF9E4B}"/>
              </a:ext>
            </a:extLst>
          </p:cNvPr>
          <p:cNvSpPr>
            <a:spLocks noGrp="1"/>
          </p:cNvSpPr>
          <p:nvPr>
            <p:ph type="ctrTitle" idx="4294967295"/>
          </p:nvPr>
        </p:nvSpPr>
        <p:spPr>
          <a:xfrm>
            <a:off x="1" y="1222058"/>
            <a:ext cx="9144000" cy="3009700"/>
          </a:xfrm>
        </p:spPr>
        <p:txBody>
          <a:bodyPr>
            <a:normAutofit/>
          </a:bodyPr>
          <a:lstStyle/>
          <a:p>
            <a:pPr algn="ctr"/>
            <a:br>
              <a:rPr lang="fi-FI" dirty="0">
                <a:solidFill>
                  <a:schemeClr val="bg1"/>
                </a:solidFill>
              </a:rPr>
            </a:br>
            <a:r>
              <a:rPr lang="fi-FI" dirty="0">
                <a:solidFill>
                  <a:schemeClr val="bg1"/>
                </a:solidFill>
              </a:rPr>
              <a:t>Q&amp;A</a:t>
            </a:r>
            <a:br>
              <a:rPr lang="fi-FI" dirty="0">
                <a:solidFill>
                  <a:schemeClr val="bg1"/>
                </a:solidFill>
              </a:rPr>
            </a:br>
            <a:r>
              <a:rPr lang="fi-FI" dirty="0">
                <a:solidFill>
                  <a:schemeClr val="bg1"/>
                </a:solidFill>
              </a:rPr>
              <a:t> </a:t>
            </a:r>
            <a:endParaRPr lang="fi-FI" dirty="0">
              <a:solidFill>
                <a:schemeClr val="bg1"/>
              </a:solidFill>
              <a:latin typeface="Arial "/>
              <a:ea typeface="Arial Black" charset="0"/>
              <a:cs typeface="Arial Black" charset="0"/>
            </a:endParaRPr>
          </a:p>
        </p:txBody>
      </p:sp>
    </p:spTree>
    <p:custDataLst>
      <p:tags r:id="rId1"/>
    </p:custDataLst>
    <p:extLst>
      <p:ext uri="{BB962C8B-B14F-4D97-AF65-F5344CB8AC3E}">
        <p14:creationId xmlns:p14="http://schemas.microsoft.com/office/powerpoint/2010/main" val="2251357731"/>
      </p:ext>
    </p:extLst>
  </p:cSld>
  <p:clrMapOvr>
    <a:masterClrMapping/>
  </p:clrMapOvr>
  <mc:AlternateContent xmlns:mc="http://schemas.openxmlformats.org/markup-compatibility/2006" xmlns:p14="http://schemas.microsoft.com/office/powerpoint/2010/main">
    <mc:Choice Requires="p14">
      <p:transition p14:dur="300" advClick="0" advTm="3000">
        <p:fade/>
      </p:transition>
    </mc:Choice>
    <mc:Fallback xmlns="">
      <p:transition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7F2B7-A4CD-7AE0-5319-F76200E4408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BC6235A-DF59-EFB5-1013-F58B7BEAB743}"/>
              </a:ext>
            </a:extLst>
          </p:cNvPr>
          <p:cNvSpPr/>
          <p:nvPr/>
        </p:nvSpPr>
        <p:spPr>
          <a:xfrm>
            <a:off x="0" y="454734"/>
            <a:ext cx="9144000" cy="4688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Title 1">
            <a:extLst>
              <a:ext uri="{FF2B5EF4-FFF2-40B4-BE49-F238E27FC236}">
                <a16:creationId xmlns:a16="http://schemas.microsoft.com/office/drawing/2014/main" id="{F5F7E3A8-579D-505D-C926-F5F27209CC07}"/>
              </a:ext>
            </a:extLst>
          </p:cNvPr>
          <p:cNvSpPr txBox="1">
            <a:spLocks/>
          </p:cNvSpPr>
          <p:nvPr/>
        </p:nvSpPr>
        <p:spPr>
          <a:xfrm>
            <a:off x="457599" y="454734"/>
            <a:ext cx="8589419" cy="789275"/>
          </a:xfrm>
          <a:prstGeom prst="rect">
            <a:avLst/>
          </a:prstGeom>
        </p:spPr>
        <p:txBody>
          <a:bodyPr anchor="ctr">
            <a:normAutofit/>
          </a:bodyPr>
          <a:lstStyle>
            <a:lvl1pPr marL="0" indent="0" algn="l" defTabSz="914400" rtl="0" eaLnBrk="1" latinLnBrk="0" hangingPunct="1">
              <a:spcBef>
                <a:spcPts val="0"/>
              </a:spcBef>
              <a:buClr>
                <a:schemeClr val="accent6">
                  <a:lumMod val="75000"/>
                </a:schemeClr>
              </a:buClr>
              <a:buSzPct val="128000"/>
              <a:buFontTx/>
              <a:buNone/>
              <a:defRPr sz="3600" b="1" i="0" kern="1200" baseline="0">
                <a:solidFill>
                  <a:srgbClr val="05173D"/>
                </a:solidFill>
                <a:effectLst/>
                <a:latin typeface="Arial"/>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base"/>
            <a:r>
              <a:rPr lang="en-GB" sz="2400" dirty="0">
                <a:solidFill>
                  <a:srgbClr val="002060"/>
                </a:solidFill>
              </a:rPr>
              <a:t>Q&amp;A</a:t>
            </a:r>
          </a:p>
        </p:txBody>
      </p:sp>
      <p:sp>
        <p:nvSpPr>
          <p:cNvPr id="4" name="TextBox 3">
            <a:extLst>
              <a:ext uri="{FF2B5EF4-FFF2-40B4-BE49-F238E27FC236}">
                <a16:creationId xmlns:a16="http://schemas.microsoft.com/office/drawing/2014/main" id="{B89D55CA-993E-8941-84CE-4F97C269A10D}"/>
              </a:ext>
            </a:extLst>
          </p:cNvPr>
          <p:cNvSpPr txBox="1"/>
          <p:nvPr/>
        </p:nvSpPr>
        <p:spPr>
          <a:xfrm>
            <a:off x="658585" y="1859052"/>
            <a:ext cx="8044543" cy="461665"/>
          </a:xfrm>
          <a:prstGeom prst="rect">
            <a:avLst/>
          </a:prstGeom>
          <a:noFill/>
        </p:spPr>
        <p:txBody>
          <a:bodyPr wrap="square">
            <a:spAutoFit/>
          </a:bodyPr>
          <a:lstStyle/>
          <a:p>
            <a:pPr>
              <a:buNone/>
            </a:pPr>
            <a:r>
              <a:rPr lang="en-US" sz="2400" b="1" dirty="0">
                <a:solidFill>
                  <a:srgbClr val="002060"/>
                </a:solidFill>
                <a:latin typeface="Arial" panose="020B0604020202020204" pitchFamily="34" charset="0"/>
                <a:cs typeface="Arial" panose="020B0604020202020204" pitchFamily="34" charset="0"/>
              </a:rPr>
              <a:t>Feel free…</a:t>
            </a:r>
            <a:endParaRPr lang="en-US" sz="2400" dirty="0">
              <a:solidFill>
                <a:srgbClr val="00206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65781CC-8680-4295-0478-09AF66C73772}"/>
              </a:ext>
            </a:extLst>
          </p:cNvPr>
          <p:cNvSpPr txBox="1"/>
          <p:nvPr/>
        </p:nvSpPr>
        <p:spPr>
          <a:xfrm>
            <a:off x="0" y="4882325"/>
            <a:ext cx="9144000" cy="261610"/>
          </a:xfrm>
          <a:prstGeom prst="rect">
            <a:avLst/>
          </a:prstGeom>
          <a:noFill/>
        </p:spPr>
        <p:txBody>
          <a:bodyPr wrap="square" anchor="ctr">
            <a:spAutoFit/>
          </a:bodyPr>
          <a:lstStyle/>
          <a:p>
            <a:pPr marL="0" indent="0" algn="ctr">
              <a:buNone/>
            </a:pPr>
            <a:r>
              <a:rPr lang="en-GB" sz="900" b="1" dirty="0">
                <a:solidFill>
                  <a:schemeClr val="tx1">
                    <a:lumMod val="50000"/>
                    <a:lumOff val="50000"/>
                  </a:schemeClr>
                </a:solidFill>
                <a:latin typeface="Arial" panose="020B0604020202020204" pitchFamily="34" charset="0"/>
                <a:cs typeface="Arial" panose="020B0604020202020204" pitchFamily="34" charset="0"/>
              </a:rPr>
              <a:t>BANGKOK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a:t>
            </a:r>
            <a:r>
              <a:rPr lang="en-FI" sz="900" b="1" dirty="0">
                <a:solidFill>
                  <a:schemeClr val="tx1">
                    <a:lumMod val="50000"/>
                    <a:lumOff val="50000"/>
                  </a:schemeClr>
                </a:solidFill>
                <a:latin typeface="Arial" panose="020B0604020202020204" pitchFamily="34" charset="0"/>
                <a:cs typeface="Arial" panose="020B0604020202020204" pitchFamily="34" charset="0"/>
              </a:rPr>
              <a:t>BUENOS AIRES </a:t>
            </a:r>
            <a:r>
              <a:rPr lang="en-GB" sz="1100" b="1" dirty="0">
                <a:solidFill>
                  <a:schemeClr val="tx1">
                    <a:lumMod val="50000"/>
                    <a:lumOff val="50000"/>
                  </a:schemeClr>
                </a:solidFill>
                <a:latin typeface="Arial" panose="020B0604020202020204" pitchFamily="34" charset="0"/>
                <a:cs typeface="Arial" panose="020B0604020202020204" pitchFamily="34" charset="0"/>
              </a:rPr>
              <a:t>| </a:t>
            </a:r>
            <a:r>
              <a:rPr lang="en-GB" sz="900" b="1" dirty="0">
                <a:solidFill>
                  <a:schemeClr val="tx1">
                    <a:lumMod val="50000"/>
                    <a:lumOff val="50000"/>
                  </a:schemeClr>
                </a:solidFill>
                <a:latin typeface="Arial" panose="020B0604020202020204" pitchFamily="34" charset="0"/>
                <a:cs typeface="Arial" panose="020B0604020202020204" pitchFamily="34" charset="0"/>
              </a:rPr>
              <a:t>DUBAI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HELSINKI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HONG KONG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LOS ANGELES | MANILA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SEOUL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SINGAPORE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ST. LUCIA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TOKYO  </a:t>
            </a:r>
          </a:p>
        </p:txBody>
      </p:sp>
    </p:spTree>
    <p:custDataLst>
      <p:tags r:id="rId1"/>
    </p:custDataLst>
    <p:extLst>
      <p:ext uri="{BB962C8B-B14F-4D97-AF65-F5344CB8AC3E}">
        <p14:creationId xmlns:p14="http://schemas.microsoft.com/office/powerpoint/2010/main" val="1385830799"/>
      </p:ext>
    </p:extLst>
  </p:cSld>
  <p:clrMapOvr>
    <a:masterClrMapping/>
  </p:clrMapOvr>
  <mc:AlternateContent xmlns:mc="http://schemas.openxmlformats.org/markup-compatibility/2006" xmlns:p14="http://schemas.microsoft.com/office/powerpoint/2010/main">
    <mc:Choice Requires="p14">
      <p:transition p14:dur="300" advClick="0" advTm="4000">
        <p:fade/>
      </p:transition>
    </mc:Choice>
    <mc:Fallback xmlns="">
      <p:transition advClick="0" advTm="4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A3F8A6-D9CE-45DB-A322-05D4103B673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idx="4294967295"/>
          </p:nvPr>
        </p:nvSpPr>
        <p:spPr>
          <a:xfrm>
            <a:off x="1" y="1222058"/>
            <a:ext cx="9144000" cy="3009700"/>
          </a:xfrm>
        </p:spPr>
        <p:txBody>
          <a:bodyPr>
            <a:normAutofit/>
          </a:bodyPr>
          <a:lstStyle/>
          <a:p>
            <a:pPr algn="ctr"/>
            <a:br>
              <a:rPr lang="fi-FI" dirty="0">
                <a:solidFill>
                  <a:schemeClr val="bg1"/>
                </a:solidFill>
              </a:rPr>
            </a:br>
            <a:r>
              <a:rPr lang="fi-FI" dirty="0">
                <a:solidFill>
                  <a:schemeClr val="bg1"/>
                </a:solidFill>
              </a:rPr>
              <a:t>Contact Information</a:t>
            </a:r>
            <a:br>
              <a:rPr lang="fi-FI" dirty="0">
                <a:solidFill>
                  <a:schemeClr val="bg1"/>
                </a:solidFill>
              </a:rPr>
            </a:br>
            <a:endParaRPr lang="fi-FI" dirty="0">
              <a:solidFill>
                <a:schemeClr val="bg1"/>
              </a:solidFill>
              <a:latin typeface="Arial "/>
              <a:ea typeface="Arial Black" charset="0"/>
              <a:cs typeface="Arial Black" charset="0"/>
            </a:endParaRPr>
          </a:p>
        </p:txBody>
      </p:sp>
    </p:spTree>
    <p:custDataLst>
      <p:tags r:id="rId1"/>
    </p:custDataLst>
    <p:extLst>
      <p:ext uri="{BB962C8B-B14F-4D97-AF65-F5344CB8AC3E}">
        <p14:creationId xmlns:p14="http://schemas.microsoft.com/office/powerpoint/2010/main" val="117488037"/>
      </p:ext>
    </p:extLst>
  </p:cSld>
  <p:clrMapOvr>
    <a:masterClrMapping/>
  </p:clrMapOvr>
  <mc:AlternateContent xmlns:mc="http://schemas.openxmlformats.org/markup-compatibility/2006" xmlns:p14="http://schemas.microsoft.com/office/powerpoint/2010/main">
    <mc:Choice Requires="p14">
      <p:transition p14:dur="300" advClick="0" advTm="3000">
        <p:fade/>
      </p:transition>
    </mc:Choice>
    <mc:Fallback xmlns="">
      <p:transition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0B7A5D4-0857-B681-CF19-45EA76392F2F}"/>
              </a:ext>
            </a:extLst>
          </p:cNvPr>
          <p:cNvSpPr txBox="1">
            <a:spLocks/>
          </p:cNvSpPr>
          <p:nvPr/>
        </p:nvSpPr>
        <p:spPr>
          <a:xfrm>
            <a:off x="250335" y="446221"/>
            <a:ext cx="8589419" cy="789275"/>
          </a:xfrm>
          <a:prstGeom prst="rect">
            <a:avLst/>
          </a:prstGeom>
        </p:spPr>
        <p:txBody>
          <a:bodyPr anchor="ctr">
            <a:normAutofit/>
          </a:bodyPr>
          <a:lstStyle>
            <a:lvl1pPr marL="0" indent="0" algn="l" defTabSz="914400" rtl="0" eaLnBrk="1" latinLnBrk="0" hangingPunct="1">
              <a:spcBef>
                <a:spcPts val="0"/>
              </a:spcBef>
              <a:buClr>
                <a:schemeClr val="accent6">
                  <a:lumMod val="75000"/>
                </a:schemeClr>
              </a:buClr>
              <a:buSzPct val="128000"/>
              <a:buFontTx/>
              <a:buNone/>
              <a:defRPr sz="3600" b="1" i="0" kern="1200" baseline="0">
                <a:solidFill>
                  <a:srgbClr val="05173D"/>
                </a:solidFill>
                <a:effectLst/>
                <a:latin typeface="Arial"/>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base"/>
            <a:r>
              <a:rPr lang="en-GB" sz="2400" dirty="0">
                <a:solidFill>
                  <a:srgbClr val="002060"/>
                </a:solidFill>
              </a:rPr>
              <a:t>Contact Information</a:t>
            </a:r>
          </a:p>
        </p:txBody>
      </p:sp>
      <p:pic>
        <p:nvPicPr>
          <p:cNvPr id="3" name="Picture 2" descr="A person in a blue shirt&#10;&#10;Description automatically generated">
            <a:extLst>
              <a:ext uri="{FF2B5EF4-FFF2-40B4-BE49-F238E27FC236}">
                <a16:creationId xmlns:a16="http://schemas.microsoft.com/office/drawing/2014/main" id="{8332C61B-5DE6-082C-3C87-4C3A384BE019}"/>
              </a:ext>
            </a:extLst>
          </p:cNvPr>
          <p:cNvPicPr>
            <a:picLocks noChangeAspect="1"/>
          </p:cNvPicPr>
          <p:nvPr/>
        </p:nvPicPr>
        <p:blipFill>
          <a:blip r:embed="rId4"/>
          <a:stretch>
            <a:fillRect/>
          </a:stretch>
        </p:blipFill>
        <p:spPr>
          <a:xfrm>
            <a:off x="315359" y="1684500"/>
            <a:ext cx="2754847" cy="1538252"/>
          </a:xfrm>
          <a:prstGeom prst="rect">
            <a:avLst/>
          </a:prstGeom>
        </p:spPr>
      </p:pic>
      <p:pic>
        <p:nvPicPr>
          <p:cNvPr id="6" name="Picture 5" descr="A person in a suit and tie&#10;&#10;Description automatically generated">
            <a:extLst>
              <a:ext uri="{FF2B5EF4-FFF2-40B4-BE49-F238E27FC236}">
                <a16:creationId xmlns:a16="http://schemas.microsoft.com/office/drawing/2014/main" id="{2333A3B9-3333-EDAE-1909-C3F657B7C18E}"/>
              </a:ext>
            </a:extLst>
          </p:cNvPr>
          <p:cNvPicPr>
            <a:picLocks noChangeAspect="1"/>
          </p:cNvPicPr>
          <p:nvPr/>
        </p:nvPicPr>
        <p:blipFill>
          <a:blip r:embed="rId5"/>
          <a:stretch>
            <a:fillRect/>
          </a:stretch>
        </p:blipFill>
        <p:spPr>
          <a:xfrm>
            <a:off x="3124852" y="1684500"/>
            <a:ext cx="2768853" cy="1538252"/>
          </a:xfrm>
          <a:prstGeom prst="rect">
            <a:avLst/>
          </a:prstGeom>
        </p:spPr>
      </p:pic>
      <p:sp>
        <p:nvSpPr>
          <p:cNvPr id="4" name="TextBox 3">
            <a:extLst>
              <a:ext uri="{FF2B5EF4-FFF2-40B4-BE49-F238E27FC236}">
                <a16:creationId xmlns:a16="http://schemas.microsoft.com/office/drawing/2014/main" id="{2E305323-C2C6-3EED-7DE5-31768CD008CE}"/>
              </a:ext>
            </a:extLst>
          </p:cNvPr>
          <p:cNvSpPr txBox="1"/>
          <p:nvPr/>
        </p:nvSpPr>
        <p:spPr>
          <a:xfrm>
            <a:off x="0" y="4882325"/>
            <a:ext cx="9144000" cy="261610"/>
          </a:xfrm>
          <a:prstGeom prst="rect">
            <a:avLst/>
          </a:prstGeom>
          <a:noFill/>
        </p:spPr>
        <p:txBody>
          <a:bodyPr wrap="square" anchor="ctr">
            <a:spAutoFit/>
          </a:bodyPr>
          <a:lstStyle/>
          <a:p>
            <a:pPr marL="0" indent="0" algn="ctr">
              <a:buNone/>
            </a:pPr>
            <a:r>
              <a:rPr lang="en-GB" sz="900" b="1" dirty="0">
                <a:solidFill>
                  <a:schemeClr val="tx1">
                    <a:lumMod val="50000"/>
                    <a:lumOff val="50000"/>
                  </a:schemeClr>
                </a:solidFill>
                <a:latin typeface="Arial" panose="020B0604020202020204" pitchFamily="34" charset="0"/>
                <a:cs typeface="Arial" panose="020B0604020202020204" pitchFamily="34" charset="0"/>
              </a:rPr>
              <a:t>BANGKOK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a:t>
            </a:r>
            <a:r>
              <a:rPr lang="en-FI" sz="900" b="1" dirty="0">
                <a:solidFill>
                  <a:schemeClr val="tx1">
                    <a:lumMod val="50000"/>
                    <a:lumOff val="50000"/>
                  </a:schemeClr>
                </a:solidFill>
                <a:latin typeface="Arial" panose="020B0604020202020204" pitchFamily="34" charset="0"/>
                <a:cs typeface="Arial" panose="020B0604020202020204" pitchFamily="34" charset="0"/>
              </a:rPr>
              <a:t>BUENOS AIRES </a:t>
            </a:r>
            <a:r>
              <a:rPr lang="en-GB" sz="1100" b="1" dirty="0">
                <a:solidFill>
                  <a:schemeClr val="tx1">
                    <a:lumMod val="50000"/>
                    <a:lumOff val="50000"/>
                  </a:schemeClr>
                </a:solidFill>
                <a:latin typeface="Arial" panose="020B0604020202020204" pitchFamily="34" charset="0"/>
                <a:cs typeface="Arial" panose="020B0604020202020204" pitchFamily="34" charset="0"/>
              </a:rPr>
              <a:t>| </a:t>
            </a:r>
            <a:r>
              <a:rPr lang="en-GB" sz="900" b="1" dirty="0">
                <a:solidFill>
                  <a:schemeClr val="tx1">
                    <a:lumMod val="50000"/>
                    <a:lumOff val="50000"/>
                  </a:schemeClr>
                </a:solidFill>
                <a:latin typeface="Arial" panose="020B0604020202020204" pitchFamily="34" charset="0"/>
                <a:cs typeface="Arial" panose="020B0604020202020204" pitchFamily="34" charset="0"/>
              </a:rPr>
              <a:t>DUBAI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HELSINKI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HONG KONG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LOS ANGELES | MANILA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SEOUL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SINGAPORE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ST. LUCIA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TOKYO  </a:t>
            </a:r>
          </a:p>
        </p:txBody>
      </p:sp>
      <p:pic>
        <p:nvPicPr>
          <p:cNvPr id="7" name="Picture 6" descr="A person smiling for a picture&#10;&#10;Description automatically generated">
            <a:extLst>
              <a:ext uri="{FF2B5EF4-FFF2-40B4-BE49-F238E27FC236}">
                <a16:creationId xmlns:a16="http://schemas.microsoft.com/office/drawing/2014/main" id="{1F34E4EF-4978-70C0-F78D-CC0C5BA35222}"/>
              </a:ext>
            </a:extLst>
          </p:cNvPr>
          <p:cNvPicPr>
            <a:picLocks noChangeAspect="1"/>
          </p:cNvPicPr>
          <p:nvPr/>
        </p:nvPicPr>
        <p:blipFill>
          <a:blip r:embed="rId6"/>
          <a:stretch>
            <a:fillRect/>
          </a:stretch>
        </p:blipFill>
        <p:spPr>
          <a:xfrm>
            <a:off x="5988809" y="1664968"/>
            <a:ext cx="2754848" cy="1539094"/>
          </a:xfrm>
          <a:prstGeom prst="rect">
            <a:avLst/>
          </a:prstGeom>
        </p:spPr>
      </p:pic>
    </p:spTree>
    <p:custDataLst>
      <p:tags r:id="rId1"/>
    </p:custDataLst>
    <p:extLst>
      <p:ext uri="{BB962C8B-B14F-4D97-AF65-F5344CB8AC3E}">
        <p14:creationId xmlns:p14="http://schemas.microsoft.com/office/powerpoint/2010/main" val="3963235981"/>
      </p:ext>
    </p:extLst>
  </p:cSld>
  <p:clrMapOvr>
    <a:masterClrMapping/>
  </p:clrMapOvr>
  <mc:AlternateContent xmlns:mc="http://schemas.openxmlformats.org/markup-compatibility/2006" xmlns:p14="http://schemas.microsoft.com/office/powerpoint/2010/main">
    <mc:Choice Requires="p14">
      <p:transition p14:dur="300" advClick="0" advTm="4000">
        <p:fade/>
      </p:transition>
    </mc:Choice>
    <mc:Fallback xmlns="">
      <p:transition advClick="0" advTm="4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9C5E81-CC14-43A0-B6DD-10D4AC13697D}"/>
              </a:ext>
            </a:extLst>
          </p:cNvPr>
          <p:cNvPicPr>
            <a:picLocks noChangeAspect="1"/>
          </p:cNvPicPr>
          <p:nvPr/>
        </p:nvPicPr>
        <p:blipFill rotWithShape="1">
          <a:blip r:embed="rId3"/>
          <a:srcRect l="25935"/>
          <a:stretch/>
        </p:blipFill>
        <p:spPr>
          <a:xfrm>
            <a:off x="-11364" y="650384"/>
            <a:ext cx="4207669" cy="4207669"/>
          </a:xfrm>
          <a:prstGeom prst="rect">
            <a:avLst/>
          </a:prstGeom>
        </p:spPr>
      </p:pic>
      <p:sp>
        <p:nvSpPr>
          <p:cNvPr id="5" name="Text Placeholder 6">
            <a:extLst>
              <a:ext uri="{FF2B5EF4-FFF2-40B4-BE49-F238E27FC236}">
                <a16:creationId xmlns:a16="http://schemas.microsoft.com/office/drawing/2014/main" id="{52E87D42-647C-408F-BC9A-BFFA29F44348}"/>
              </a:ext>
            </a:extLst>
          </p:cNvPr>
          <p:cNvSpPr txBox="1">
            <a:spLocks/>
          </p:cNvSpPr>
          <p:nvPr/>
        </p:nvSpPr>
        <p:spPr>
          <a:xfrm>
            <a:off x="4367373" y="650384"/>
            <a:ext cx="4596608" cy="4207669"/>
          </a:xfrm>
          <a:prstGeom prst="rect">
            <a:avLst/>
          </a:prstGeom>
          <a:solidFill>
            <a:schemeClr val="bg2">
              <a:lumMod val="90000"/>
            </a:schemeClr>
          </a:solidFill>
        </p:spPr>
        <p:txBody>
          <a:bodyPr/>
          <a:lstStyle>
            <a:lvl1pPr marL="228594" indent="-228594" algn="l" defTabSz="914377" rtl="0" eaLnBrk="1" latinLnBrk="0" hangingPunct="1">
              <a:lnSpc>
                <a:spcPct val="100000"/>
              </a:lnSpc>
              <a:spcBef>
                <a:spcPts val="500"/>
              </a:spcBef>
              <a:buFont typeface="Arial" panose="020B0604020202020204" pitchFamily="34" charset="0"/>
              <a:buChar char="•"/>
              <a:defRPr sz="2800" b="0" i="0" kern="1200">
                <a:solidFill>
                  <a:schemeClr val="tx2"/>
                </a:solidFill>
                <a:latin typeface="Helvetica" charset="0"/>
                <a:ea typeface="Helvetica" charset="0"/>
                <a:cs typeface="Helvetica" charset="0"/>
              </a:defRPr>
            </a:lvl1pPr>
            <a:lvl2pPr marL="685783" indent="-228594" algn="l" defTabSz="914377" rtl="0" eaLnBrk="1" latinLnBrk="0" hangingPunct="1">
              <a:lnSpc>
                <a:spcPct val="100000"/>
              </a:lnSpc>
              <a:spcBef>
                <a:spcPts val="500"/>
              </a:spcBef>
              <a:buFont typeface="Arial" panose="020B0604020202020204" pitchFamily="34" charset="0"/>
              <a:buChar char="•"/>
              <a:defRPr sz="2400" b="0" i="0" kern="1200">
                <a:solidFill>
                  <a:schemeClr val="tx2"/>
                </a:solidFill>
                <a:latin typeface="Helvetica" charset="0"/>
                <a:ea typeface="Helvetica" charset="0"/>
                <a:cs typeface="Helvetica" charset="0"/>
              </a:defRPr>
            </a:lvl2pPr>
            <a:lvl3pPr marL="1142971" indent="-228594" algn="l" defTabSz="914377" rtl="0" eaLnBrk="1" latinLnBrk="0" hangingPunct="1">
              <a:lnSpc>
                <a:spcPct val="100000"/>
              </a:lnSpc>
              <a:spcBef>
                <a:spcPts val="500"/>
              </a:spcBef>
              <a:buFont typeface="Arial" panose="020B0604020202020204" pitchFamily="34" charset="0"/>
              <a:buChar char="•"/>
              <a:defRPr sz="2000" b="0" i="0" kern="1200">
                <a:solidFill>
                  <a:schemeClr val="tx2"/>
                </a:solidFill>
                <a:latin typeface="Helvetica" charset="0"/>
                <a:ea typeface="Helvetica" charset="0"/>
                <a:cs typeface="Helvetica" charset="0"/>
              </a:defRPr>
            </a:lvl3pPr>
            <a:lvl4pPr marL="1600160" indent="-228594" algn="l" defTabSz="914377" rtl="0" eaLnBrk="1" latinLnBrk="0" hangingPunct="1">
              <a:lnSpc>
                <a:spcPct val="100000"/>
              </a:lnSpc>
              <a:spcBef>
                <a:spcPts val="500"/>
              </a:spcBef>
              <a:buFont typeface="Arial" panose="020B0604020202020204" pitchFamily="34" charset="0"/>
              <a:buChar char="•"/>
              <a:defRPr sz="1800" b="0" i="0" kern="1200">
                <a:solidFill>
                  <a:schemeClr val="tx2"/>
                </a:solidFill>
                <a:latin typeface="Helvetica" charset="0"/>
                <a:ea typeface="Helvetica" charset="0"/>
                <a:cs typeface="Helvetica" charset="0"/>
              </a:defRPr>
            </a:lvl4pPr>
            <a:lvl5pPr marL="2057349" indent="-228594" algn="l" defTabSz="914377" rtl="0" eaLnBrk="1" latinLnBrk="0" hangingPunct="1">
              <a:lnSpc>
                <a:spcPct val="100000"/>
              </a:lnSpc>
              <a:spcBef>
                <a:spcPts val="500"/>
              </a:spcBef>
              <a:buFont typeface="Arial" panose="020B0604020202020204" pitchFamily="34" charset="0"/>
              <a:buChar char="•"/>
              <a:defRPr sz="1800" b="0" i="0" kern="1200">
                <a:solidFill>
                  <a:schemeClr val="tx2"/>
                </a:solidFill>
                <a:latin typeface="Helvetica" charset="0"/>
                <a:ea typeface="Helvetica" charset="0"/>
                <a:cs typeface="Helvetica"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solidFill>
                  <a:srgbClr val="002060"/>
                </a:solidFill>
                <a:latin typeface="Arial" panose="020B0604020202020204" pitchFamily="34" charset="0"/>
                <a:cs typeface="Arial" panose="020B0604020202020204" pitchFamily="34" charset="0"/>
              </a:rPr>
              <a:t>AIRPORT COLLEGE INTERNATIONAL LTD.</a:t>
            </a:r>
          </a:p>
          <a:p>
            <a:pPr marL="0" indent="0">
              <a:buNone/>
            </a:pPr>
            <a:r>
              <a:rPr lang="en-US" sz="900" dirty="0">
                <a:solidFill>
                  <a:schemeClr val="tx1"/>
                </a:solidFill>
                <a:latin typeface="Arial" panose="020B0604020202020204" pitchFamily="34" charset="0"/>
                <a:cs typeface="Arial" panose="020B0604020202020204" pitchFamily="34" charset="0"/>
              </a:rPr>
              <a:t>Airport College offers a comprehensive portfolio of online eLearning training courses covering aviation safety, security and service topics. Courses vary in length from 1 to 3 hours, with the primary objective of maintaining the competence of operational staff. To ensure regulatory compliance, course contents are based on international training standards set by governing bodies such as ICAO, FAA, EASA and IATA. </a:t>
            </a:r>
          </a:p>
          <a:p>
            <a:pPr marL="0" indent="0">
              <a:buNone/>
            </a:pPr>
            <a:r>
              <a:rPr lang="en-US" sz="900" b="1" dirty="0">
                <a:solidFill>
                  <a:srgbClr val="002060"/>
                </a:solidFill>
                <a:latin typeface="Arial" panose="020B0604020202020204" pitchFamily="34" charset="0"/>
                <a:cs typeface="Arial" panose="020B0604020202020204" pitchFamily="34" charset="0"/>
              </a:rPr>
              <a:t>COMPETITIVE ADVANTAGE</a:t>
            </a:r>
          </a:p>
          <a:p>
            <a:pPr marL="0" indent="0">
              <a:buNone/>
            </a:pPr>
            <a:r>
              <a:rPr lang="en-US" sz="900" dirty="0">
                <a:solidFill>
                  <a:schemeClr val="tx1"/>
                </a:solidFill>
                <a:latin typeface="Arial" panose="020B0604020202020204" pitchFamily="34" charset="0"/>
                <a:cs typeface="Arial" panose="020B0604020202020204" pitchFamily="34" charset="0"/>
              </a:rPr>
              <a:t>We have over 50 ready-to-use online eLearning courses available worldwide 24/7 in many languages including English, Japanese, Korean, Chinese, Finnish, French, Thai, Spanish and more to come. We work with the leading experts in the aviation industry to ensure that the training content is relevant and always up to date. Our eLearning courses can be used for self-study, as part of a blended learning environment or to support instructors in the classroom. The AirportCollege.com training service reduces the various costs typically associated with classroom training, with the potential to significantly reduce training related costs by up to 80%.</a:t>
            </a:r>
          </a:p>
          <a:p>
            <a:pPr marL="0" indent="0">
              <a:buNone/>
            </a:pPr>
            <a:r>
              <a:rPr lang="en-US" sz="900" b="1" dirty="0">
                <a:solidFill>
                  <a:srgbClr val="002060"/>
                </a:solidFill>
                <a:latin typeface="Arial" panose="020B0604020202020204" pitchFamily="34" charset="0"/>
                <a:cs typeface="Arial" panose="020B0604020202020204" pitchFamily="34" charset="0"/>
              </a:rPr>
              <a:t>IDEAL CLIENT</a:t>
            </a:r>
          </a:p>
          <a:p>
            <a:pPr marL="0" indent="0">
              <a:buNone/>
            </a:pPr>
            <a:r>
              <a:rPr lang="en-US" sz="900" dirty="0">
                <a:solidFill>
                  <a:schemeClr val="tx1"/>
                </a:solidFill>
                <a:latin typeface="Arial" panose="020B0604020202020204" pitchFamily="34" charset="0"/>
                <a:cs typeface="Arial" panose="020B0604020202020204" pitchFamily="34" charset="0"/>
              </a:rPr>
              <a:t>Our ideal clients are aviation and logistics companies or </a:t>
            </a:r>
            <a:r>
              <a:rPr lang="en-US" sz="900" dirty="0" err="1">
                <a:solidFill>
                  <a:schemeClr val="tx1"/>
                </a:solidFill>
                <a:latin typeface="Arial" panose="020B0604020202020204" pitchFamily="34" charset="0"/>
                <a:cs typeface="Arial" panose="020B0604020202020204" pitchFamily="34" charset="0"/>
              </a:rPr>
              <a:t>organisations</a:t>
            </a:r>
            <a:r>
              <a:rPr lang="en-US" sz="900" dirty="0">
                <a:solidFill>
                  <a:schemeClr val="tx1"/>
                </a:solidFill>
                <a:latin typeface="Arial" panose="020B0604020202020204" pitchFamily="34" charset="0"/>
                <a:cs typeface="Arial" panose="020B0604020202020204" pitchFamily="34" charset="0"/>
              </a:rPr>
              <a:t> that want to take advantage of the benefits of digital training for their employee development. Our clients understand the value of their employees' operational skills as the foundation for successful business and safe operations. </a:t>
            </a:r>
          </a:p>
          <a:p>
            <a:pPr marL="0" indent="0">
              <a:buNone/>
            </a:pPr>
            <a:r>
              <a:rPr lang="en-US" sz="900" b="1" dirty="0">
                <a:solidFill>
                  <a:srgbClr val="002060"/>
                </a:solidFill>
                <a:latin typeface="Arial" panose="020B0604020202020204" pitchFamily="34" charset="0"/>
                <a:cs typeface="Arial" panose="020B0604020202020204" pitchFamily="34" charset="0"/>
              </a:rPr>
              <a:t>COMPANY</a:t>
            </a:r>
          </a:p>
          <a:p>
            <a:pPr marL="0" indent="0">
              <a:buNone/>
            </a:pPr>
            <a:r>
              <a:rPr lang="en-US" sz="900" dirty="0">
                <a:solidFill>
                  <a:schemeClr val="tx1"/>
                </a:solidFill>
                <a:latin typeface="Arial" panose="020B0604020202020204" pitchFamily="34" charset="0"/>
                <a:cs typeface="Arial" panose="020B0604020202020204" pitchFamily="34" charset="0"/>
              </a:rPr>
              <a:t>Airport College International Ltd, based in Helsinki, is an independent company with a creative approach to your training and employee engagement management. Our services are used in more than 140 countries, and we are represented through our partner network in more than 20 countries in the Americas, Europe, the Middle East, Africa, Asia and the Pacific.</a:t>
            </a:r>
            <a:endParaRPr lang="en-GB" sz="900" dirty="0">
              <a:solidFill>
                <a:schemeClr val="tx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9E98521-CA42-58C8-D349-1BAC7994CFBA}"/>
              </a:ext>
            </a:extLst>
          </p:cNvPr>
          <p:cNvSpPr txBox="1"/>
          <p:nvPr/>
        </p:nvSpPr>
        <p:spPr>
          <a:xfrm>
            <a:off x="0" y="4882325"/>
            <a:ext cx="9144000" cy="261610"/>
          </a:xfrm>
          <a:prstGeom prst="rect">
            <a:avLst/>
          </a:prstGeom>
          <a:noFill/>
        </p:spPr>
        <p:txBody>
          <a:bodyPr wrap="square" anchor="ctr">
            <a:spAutoFit/>
          </a:bodyPr>
          <a:lstStyle/>
          <a:p>
            <a:pPr marL="0" indent="0" algn="ctr">
              <a:buNone/>
            </a:pPr>
            <a:r>
              <a:rPr lang="en-GB" sz="900" b="1" dirty="0">
                <a:solidFill>
                  <a:schemeClr val="tx1">
                    <a:lumMod val="50000"/>
                    <a:lumOff val="50000"/>
                  </a:schemeClr>
                </a:solidFill>
                <a:latin typeface="Arial" panose="020B0604020202020204" pitchFamily="34" charset="0"/>
                <a:cs typeface="Arial" panose="020B0604020202020204" pitchFamily="34" charset="0"/>
              </a:rPr>
              <a:t>BANGKOK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a:t>
            </a:r>
            <a:r>
              <a:rPr lang="en-FI" sz="900" b="1" dirty="0">
                <a:solidFill>
                  <a:schemeClr val="tx1">
                    <a:lumMod val="50000"/>
                    <a:lumOff val="50000"/>
                  </a:schemeClr>
                </a:solidFill>
                <a:latin typeface="Arial" panose="020B0604020202020204" pitchFamily="34" charset="0"/>
                <a:cs typeface="Arial" panose="020B0604020202020204" pitchFamily="34" charset="0"/>
              </a:rPr>
              <a:t>BUENOS AIRES </a:t>
            </a:r>
            <a:r>
              <a:rPr lang="en-GB" sz="1100" b="1" dirty="0">
                <a:solidFill>
                  <a:schemeClr val="tx1">
                    <a:lumMod val="50000"/>
                    <a:lumOff val="50000"/>
                  </a:schemeClr>
                </a:solidFill>
                <a:latin typeface="Arial" panose="020B0604020202020204" pitchFamily="34" charset="0"/>
                <a:cs typeface="Arial" panose="020B0604020202020204" pitchFamily="34" charset="0"/>
              </a:rPr>
              <a:t>| </a:t>
            </a:r>
            <a:r>
              <a:rPr lang="en-GB" sz="900" b="1" dirty="0">
                <a:solidFill>
                  <a:schemeClr val="tx1">
                    <a:lumMod val="50000"/>
                    <a:lumOff val="50000"/>
                  </a:schemeClr>
                </a:solidFill>
                <a:latin typeface="Arial" panose="020B0604020202020204" pitchFamily="34" charset="0"/>
                <a:cs typeface="Arial" panose="020B0604020202020204" pitchFamily="34" charset="0"/>
              </a:rPr>
              <a:t>DUBAI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HELSINKI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HONG KONG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LOS ANGELES | MANILA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SEOUL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SINGAPORE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ST. LUCIA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TOKYO  </a:t>
            </a:r>
          </a:p>
        </p:txBody>
      </p:sp>
    </p:spTree>
    <p:extLst>
      <p:ext uri="{BB962C8B-B14F-4D97-AF65-F5344CB8AC3E}">
        <p14:creationId xmlns:p14="http://schemas.microsoft.com/office/powerpoint/2010/main" val="3146781098"/>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9C5E81-CC14-43A0-B6DD-10D4AC1369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7" y="674656"/>
            <a:ext cx="4183397" cy="4183397"/>
          </a:xfrm>
          <a:prstGeom prst="rect">
            <a:avLst/>
          </a:prstGeom>
        </p:spPr>
      </p:pic>
      <p:sp>
        <p:nvSpPr>
          <p:cNvPr id="5" name="Text Placeholder 6">
            <a:extLst>
              <a:ext uri="{FF2B5EF4-FFF2-40B4-BE49-F238E27FC236}">
                <a16:creationId xmlns:a16="http://schemas.microsoft.com/office/drawing/2014/main" id="{52E87D42-647C-408F-BC9A-BFFA29F44348}"/>
              </a:ext>
            </a:extLst>
          </p:cNvPr>
          <p:cNvSpPr txBox="1">
            <a:spLocks/>
          </p:cNvSpPr>
          <p:nvPr/>
        </p:nvSpPr>
        <p:spPr>
          <a:xfrm>
            <a:off x="4367373" y="674656"/>
            <a:ext cx="4596608" cy="4207669"/>
          </a:xfrm>
          <a:prstGeom prst="rect">
            <a:avLst/>
          </a:prstGeom>
          <a:solidFill>
            <a:schemeClr val="bg2">
              <a:lumMod val="90000"/>
            </a:schemeClr>
          </a:solidFill>
        </p:spPr>
        <p:txBody>
          <a:bodyPr/>
          <a:lstStyle>
            <a:lvl1pPr marL="228594" indent="-228594" algn="l" defTabSz="914377" rtl="0" eaLnBrk="1" latinLnBrk="0" hangingPunct="1">
              <a:lnSpc>
                <a:spcPct val="100000"/>
              </a:lnSpc>
              <a:spcBef>
                <a:spcPts val="500"/>
              </a:spcBef>
              <a:buFont typeface="Arial" panose="020B0604020202020204" pitchFamily="34" charset="0"/>
              <a:buChar char="•"/>
              <a:defRPr sz="2800" b="0" i="0" kern="1200">
                <a:solidFill>
                  <a:schemeClr val="tx2"/>
                </a:solidFill>
                <a:latin typeface="Helvetica" charset="0"/>
                <a:ea typeface="Helvetica" charset="0"/>
                <a:cs typeface="Helvetica" charset="0"/>
              </a:defRPr>
            </a:lvl1pPr>
            <a:lvl2pPr marL="685783" indent="-228594" algn="l" defTabSz="914377" rtl="0" eaLnBrk="1" latinLnBrk="0" hangingPunct="1">
              <a:lnSpc>
                <a:spcPct val="100000"/>
              </a:lnSpc>
              <a:spcBef>
                <a:spcPts val="500"/>
              </a:spcBef>
              <a:buFont typeface="Arial" panose="020B0604020202020204" pitchFamily="34" charset="0"/>
              <a:buChar char="•"/>
              <a:defRPr sz="2400" b="0" i="0" kern="1200">
                <a:solidFill>
                  <a:schemeClr val="tx2"/>
                </a:solidFill>
                <a:latin typeface="Helvetica" charset="0"/>
                <a:ea typeface="Helvetica" charset="0"/>
                <a:cs typeface="Helvetica" charset="0"/>
              </a:defRPr>
            </a:lvl2pPr>
            <a:lvl3pPr marL="1142971" indent="-228594" algn="l" defTabSz="914377" rtl="0" eaLnBrk="1" latinLnBrk="0" hangingPunct="1">
              <a:lnSpc>
                <a:spcPct val="100000"/>
              </a:lnSpc>
              <a:spcBef>
                <a:spcPts val="500"/>
              </a:spcBef>
              <a:buFont typeface="Arial" panose="020B0604020202020204" pitchFamily="34" charset="0"/>
              <a:buChar char="•"/>
              <a:defRPr sz="2000" b="0" i="0" kern="1200">
                <a:solidFill>
                  <a:schemeClr val="tx2"/>
                </a:solidFill>
                <a:latin typeface="Helvetica" charset="0"/>
                <a:ea typeface="Helvetica" charset="0"/>
                <a:cs typeface="Helvetica" charset="0"/>
              </a:defRPr>
            </a:lvl3pPr>
            <a:lvl4pPr marL="1600160" indent="-228594" algn="l" defTabSz="914377" rtl="0" eaLnBrk="1" latinLnBrk="0" hangingPunct="1">
              <a:lnSpc>
                <a:spcPct val="100000"/>
              </a:lnSpc>
              <a:spcBef>
                <a:spcPts val="500"/>
              </a:spcBef>
              <a:buFont typeface="Arial" panose="020B0604020202020204" pitchFamily="34" charset="0"/>
              <a:buChar char="•"/>
              <a:defRPr sz="1800" b="0" i="0" kern="1200">
                <a:solidFill>
                  <a:schemeClr val="tx2"/>
                </a:solidFill>
                <a:latin typeface="Helvetica" charset="0"/>
                <a:ea typeface="Helvetica" charset="0"/>
                <a:cs typeface="Helvetica" charset="0"/>
              </a:defRPr>
            </a:lvl4pPr>
            <a:lvl5pPr marL="2057349" indent="-228594" algn="l" defTabSz="914377" rtl="0" eaLnBrk="1" latinLnBrk="0" hangingPunct="1">
              <a:lnSpc>
                <a:spcPct val="100000"/>
              </a:lnSpc>
              <a:spcBef>
                <a:spcPts val="500"/>
              </a:spcBef>
              <a:buFont typeface="Arial" panose="020B0604020202020204" pitchFamily="34" charset="0"/>
              <a:buChar char="•"/>
              <a:defRPr sz="1800" b="0" i="0" kern="1200">
                <a:solidFill>
                  <a:schemeClr val="tx2"/>
                </a:solidFill>
                <a:latin typeface="Helvetica" charset="0"/>
                <a:ea typeface="Helvetica" charset="0"/>
                <a:cs typeface="Helvetica"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002060"/>
                </a:solidFill>
                <a:latin typeface="Arial" panose="020B0604020202020204" pitchFamily="34" charset="0"/>
                <a:cs typeface="Arial" panose="020B0604020202020204" pitchFamily="34" charset="0"/>
              </a:rPr>
              <a:t>Airport College International</a:t>
            </a:r>
            <a:br>
              <a:rPr lang="en-US" sz="1800" b="1" dirty="0">
                <a:solidFill>
                  <a:srgbClr val="002060"/>
                </a:solidFill>
                <a:latin typeface="Arial" panose="020B0604020202020204" pitchFamily="34" charset="0"/>
                <a:cs typeface="Arial" panose="020B0604020202020204" pitchFamily="34" charset="0"/>
              </a:rPr>
            </a:br>
            <a:r>
              <a:rPr lang="en-US" sz="1400" b="1" dirty="0">
                <a:solidFill>
                  <a:srgbClr val="002060"/>
                </a:solidFill>
                <a:latin typeface="Arial" panose="020B0604020202020204" pitchFamily="34" charset="0"/>
                <a:cs typeface="Arial" panose="020B0604020202020204" pitchFamily="34" charset="0"/>
              </a:rPr>
              <a:t> </a:t>
            </a:r>
            <a:endParaRPr lang="en-US" sz="1600" dirty="0">
              <a:solidFill>
                <a:srgbClr val="002060"/>
              </a:solidFill>
              <a:latin typeface="Arial" panose="020B0604020202020204" pitchFamily="34" charset="0"/>
              <a:cs typeface="Arial" panose="020B0604020202020204" pitchFamily="34" charset="0"/>
            </a:endParaRPr>
          </a:p>
          <a:p>
            <a:pPr marL="342900" indent="-342900">
              <a:buFont typeface="+mj-lt"/>
              <a:buAutoNum type="arabicPeriod"/>
            </a:pPr>
            <a:r>
              <a:rPr lang="en-US" sz="1600" dirty="0">
                <a:solidFill>
                  <a:srgbClr val="002060"/>
                </a:solidFill>
                <a:latin typeface="Arial" panose="020B0604020202020204" pitchFamily="34" charset="0"/>
                <a:cs typeface="Arial" panose="020B0604020202020204" pitchFamily="34" charset="0"/>
              </a:rPr>
              <a:t>What We Do  </a:t>
            </a:r>
          </a:p>
          <a:p>
            <a:pPr marL="342900" indent="-342900">
              <a:buFont typeface="+mj-lt"/>
              <a:buAutoNum type="arabicPeriod"/>
            </a:pPr>
            <a:r>
              <a:rPr lang="en-US" sz="1600" dirty="0">
                <a:solidFill>
                  <a:srgbClr val="002060"/>
                </a:solidFill>
                <a:latin typeface="Arial" panose="020B0604020202020204" pitchFamily="34" charset="0"/>
                <a:cs typeface="Arial" panose="020B0604020202020204" pitchFamily="34" charset="0"/>
              </a:rPr>
              <a:t>Aviation in Japan and Korea</a:t>
            </a:r>
          </a:p>
          <a:p>
            <a:pPr marL="342900" indent="-342900">
              <a:buFont typeface="+mj-lt"/>
              <a:buAutoNum type="arabicPeriod"/>
            </a:pPr>
            <a:r>
              <a:rPr lang="en-US" sz="1600" dirty="0">
                <a:solidFill>
                  <a:srgbClr val="002060"/>
                </a:solidFill>
                <a:latin typeface="Arial" panose="020B0604020202020204" pitchFamily="34" charset="0"/>
                <a:cs typeface="Arial" panose="020B0604020202020204" pitchFamily="34" charset="0"/>
              </a:rPr>
              <a:t>Ground Handling Challenges </a:t>
            </a:r>
          </a:p>
          <a:p>
            <a:pPr marL="342900" indent="-342900">
              <a:buFont typeface="+mj-lt"/>
              <a:buAutoNum type="arabicPeriod"/>
            </a:pPr>
            <a:r>
              <a:rPr lang="en-US" sz="1600" dirty="0">
                <a:solidFill>
                  <a:srgbClr val="002060"/>
                </a:solidFill>
                <a:latin typeface="Arial" panose="020B0604020202020204" pitchFamily="34" charset="0"/>
                <a:cs typeface="Arial" panose="020B0604020202020204" pitchFamily="34" charset="0"/>
              </a:rPr>
              <a:t>What We Have Learned  </a:t>
            </a:r>
          </a:p>
          <a:p>
            <a:pPr marL="342900" indent="-342900">
              <a:buFont typeface="+mj-lt"/>
              <a:buAutoNum type="arabicPeriod"/>
            </a:pPr>
            <a:r>
              <a:rPr lang="en-US" sz="1600" dirty="0">
                <a:solidFill>
                  <a:srgbClr val="002060"/>
                </a:solidFill>
                <a:latin typeface="Arial" panose="020B0604020202020204" pitchFamily="34" charset="0"/>
                <a:cs typeface="Arial" panose="020B0604020202020204" pitchFamily="34" charset="0"/>
              </a:rPr>
              <a:t>Key Takeaway</a:t>
            </a:r>
          </a:p>
          <a:p>
            <a:pPr marL="342900" indent="-342900">
              <a:buFont typeface="+mj-lt"/>
              <a:buAutoNum type="arabicPeriod"/>
            </a:pPr>
            <a:r>
              <a:rPr lang="en-US" sz="1600" dirty="0">
                <a:solidFill>
                  <a:srgbClr val="002060"/>
                </a:solidFill>
                <a:latin typeface="Arial" panose="020B0604020202020204" pitchFamily="34" charset="0"/>
                <a:cs typeface="Arial" panose="020B0604020202020204" pitchFamily="34" charset="0"/>
              </a:rPr>
              <a:t>Q&amp;A</a:t>
            </a:r>
          </a:p>
          <a:p>
            <a:pPr marL="342900" indent="-342900">
              <a:buFont typeface="+mj-lt"/>
              <a:buAutoNum type="arabicPeriod"/>
            </a:pPr>
            <a:r>
              <a:rPr lang="en-US" sz="1600" dirty="0">
                <a:solidFill>
                  <a:srgbClr val="002060"/>
                </a:solidFill>
                <a:latin typeface="Arial" panose="020B0604020202020204" pitchFamily="34" charset="0"/>
                <a:cs typeface="Arial" panose="020B0604020202020204" pitchFamily="34" charset="0"/>
              </a:rPr>
              <a:t>Contact Information</a:t>
            </a:r>
          </a:p>
          <a:p>
            <a:pPr marL="0" indent="0">
              <a:buNone/>
            </a:pPr>
            <a:br>
              <a:rPr lang="en-US" sz="1400" dirty="0">
                <a:solidFill>
                  <a:srgbClr val="002060"/>
                </a:solidFill>
                <a:latin typeface="Arial" panose="020B0604020202020204" pitchFamily="34" charset="0"/>
                <a:cs typeface="Arial" panose="020B0604020202020204" pitchFamily="34" charset="0"/>
              </a:rPr>
            </a:br>
            <a:endParaRPr lang="en-US" sz="1400" dirty="0">
              <a:solidFill>
                <a:srgbClr val="002060"/>
              </a:solidFill>
              <a:latin typeface="Arial" panose="020B0604020202020204" pitchFamily="34" charset="0"/>
              <a:cs typeface="Arial" panose="020B0604020202020204" pitchFamily="34" charset="0"/>
            </a:endParaRPr>
          </a:p>
          <a:p>
            <a:pPr marL="457189" lvl="1" indent="0">
              <a:buNone/>
            </a:pPr>
            <a:endParaRPr lang="en-US" sz="1400" dirty="0">
              <a:solidFill>
                <a:srgbClr val="002060"/>
              </a:solidFill>
              <a:latin typeface="Arial" panose="020B0604020202020204" pitchFamily="34" charset="0"/>
              <a:cs typeface="Arial" panose="020B0604020202020204" pitchFamily="34" charset="0"/>
            </a:endParaRPr>
          </a:p>
          <a:p>
            <a:pPr lvl="1"/>
            <a:endParaRPr lang="en-US" sz="1400" dirty="0">
              <a:solidFill>
                <a:srgbClr val="002060"/>
              </a:solidFill>
              <a:latin typeface="Arial" panose="020B0604020202020204" pitchFamily="34" charset="0"/>
              <a:cs typeface="Arial" panose="020B0604020202020204" pitchFamily="34" charset="0"/>
            </a:endParaRPr>
          </a:p>
          <a:p>
            <a:pPr lvl="1"/>
            <a:endParaRPr lang="en-US" sz="1400" dirty="0">
              <a:solidFill>
                <a:srgbClr val="002060"/>
              </a:solidFill>
              <a:latin typeface="Arial" panose="020B0604020202020204" pitchFamily="34" charset="0"/>
              <a:cs typeface="Arial" panose="020B0604020202020204" pitchFamily="34" charset="0"/>
            </a:endParaRPr>
          </a:p>
          <a:p>
            <a:pPr lvl="1"/>
            <a:endParaRPr lang="en-US" sz="1400" dirty="0">
              <a:solidFill>
                <a:srgbClr val="002060"/>
              </a:solidFill>
              <a:latin typeface="Arial" panose="020B0604020202020204" pitchFamily="34" charset="0"/>
              <a:cs typeface="Arial" panose="020B0604020202020204" pitchFamily="34" charset="0"/>
            </a:endParaRPr>
          </a:p>
          <a:p>
            <a:pPr lvl="1"/>
            <a:endParaRPr lang="en-US" sz="1400" dirty="0">
              <a:solidFill>
                <a:srgbClr val="002060"/>
              </a:solidFill>
              <a:latin typeface="Arial" panose="020B0604020202020204" pitchFamily="34" charset="0"/>
              <a:cs typeface="Arial" panose="020B0604020202020204" pitchFamily="34" charset="0"/>
            </a:endParaRPr>
          </a:p>
          <a:p>
            <a:pPr lvl="1"/>
            <a:endParaRPr lang="en-US" sz="1200" dirty="0">
              <a:solidFill>
                <a:srgbClr val="002060"/>
              </a:solidFill>
              <a:latin typeface="Arial" panose="020B0604020202020204" pitchFamily="34" charset="0"/>
              <a:cs typeface="Arial" panose="020B0604020202020204" pitchFamily="34" charset="0"/>
            </a:endParaRPr>
          </a:p>
          <a:p>
            <a:pPr marL="0" indent="0">
              <a:buNone/>
            </a:pPr>
            <a:endParaRPr lang="en-US" sz="1600" dirty="0">
              <a:solidFill>
                <a:srgbClr val="002060"/>
              </a:solidFill>
              <a:latin typeface="Arial" panose="020B0604020202020204" pitchFamily="34" charset="0"/>
              <a:cs typeface="Arial" panose="020B0604020202020204" pitchFamily="34" charset="0"/>
            </a:endParaRPr>
          </a:p>
          <a:p>
            <a:pPr marL="0" indent="0">
              <a:buNone/>
            </a:pPr>
            <a:endParaRPr lang="en-US" sz="1600" dirty="0">
              <a:solidFill>
                <a:srgbClr val="002060"/>
              </a:solidFill>
              <a:latin typeface="Arial" panose="020B0604020202020204" pitchFamily="34" charset="0"/>
              <a:cs typeface="Arial" panose="020B0604020202020204" pitchFamily="34" charset="0"/>
            </a:endParaRPr>
          </a:p>
          <a:p>
            <a:pPr marL="0" indent="0">
              <a:buNone/>
            </a:pPr>
            <a:endParaRPr lang="en-US" sz="1600" b="1" dirty="0">
              <a:solidFill>
                <a:srgbClr val="00206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0E7AF99-E4C5-4C58-E4E9-788EB5680765}"/>
              </a:ext>
            </a:extLst>
          </p:cNvPr>
          <p:cNvSpPr txBox="1"/>
          <p:nvPr/>
        </p:nvSpPr>
        <p:spPr>
          <a:xfrm>
            <a:off x="0" y="4882325"/>
            <a:ext cx="9144000" cy="261610"/>
          </a:xfrm>
          <a:prstGeom prst="rect">
            <a:avLst/>
          </a:prstGeom>
          <a:noFill/>
        </p:spPr>
        <p:txBody>
          <a:bodyPr wrap="square" anchor="ctr">
            <a:spAutoFit/>
          </a:bodyPr>
          <a:lstStyle/>
          <a:p>
            <a:pPr marL="0" indent="0" algn="ctr">
              <a:buNone/>
            </a:pPr>
            <a:r>
              <a:rPr lang="en-GB" sz="900" b="1" dirty="0">
                <a:solidFill>
                  <a:schemeClr val="tx1">
                    <a:lumMod val="50000"/>
                    <a:lumOff val="50000"/>
                  </a:schemeClr>
                </a:solidFill>
                <a:latin typeface="Arial" panose="020B0604020202020204" pitchFamily="34" charset="0"/>
                <a:cs typeface="Arial" panose="020B0604020202020204" pitchFamily="34" charset="0"/>
              </a:rPr>
              <a:t>BANGKOK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a:t>
            </a:r>
            <a:r>
              <a:rPr lang="en-FI" sz="900" b="1" dirty="0">
                <a:solidFill>
                  <a:schemeClr val="tx1">
                    <a:lumMod val="50000"/>
                    <a:lumOff val="50000"/>
                  </a:schemeClr>
                </a:solidFill>
                <a:latin typeface="Arial" panose="020B0604020202020204" pitchFamily="34" charset="0"/>
                <a:cs typeface="Arial" panose="020B0604020202020204" pitchFamily="34" charset="0"/>
              </a:rPr>
              <a:t>BUENOS AIRES </a:t>
            </a:r>
            <a:r>
              <a:rPr lang="en-GB" sz="1100" b="1" dirty="0">
                <a:solidFill>
                  <a:schemeClr val="tx1">
                    <a:lumMod val="50000"/>
                    <a:lumOff val="50000"/>
                  </a:schemeClr>
                </a:solidFill>
                <a:latin typeface="Arial" panose="020B0604020202020204" pitchFamily="34" charset="0"/>
                <a:cs typeface="Arial" panose="020B0604020202020204" pitchFamily="34" charset="0"/>
              </a:rPr>
              <a:t>| </a:t>
            </a:r>
            <a:r>
              <a:rPr lang="en-GB" sz="900" b="1" dirty="0">
                <a:solidFill>
                  <a:schemeClr val="tx1">
                    <a:lumMod val="50000"/>
                    <a:lumOff val="50000"/>
                  </a:schemeClr>
                </a:solidFill>
                <a:latin typeface="Arial" panose="020B0604020202020204" pitchFamily="34" charset="0"/>
                <a:cs typeface="Arial" panose="020B0604020202020204" pitchFamily="34" charset="0"/>
              </a:rPr>
              <a:t>DUBAI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HELSINKI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HONG KONG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LOS ANGELES | MANILA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SEOUL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SINGAPORE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ST. LUCIA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TOKYO  </a:t>
            </a:r>
          </a:p>
        </p:txBody>
      </p:sp>
    </p:spTree>
    <p:extLst>
      <p:ext uri="{BB962C8B-B14F-4D97-AF65-F5344CB8AC3E}">
        <p14:creationId xmlns:p14="http://schemas.microsoft.com/office/powerpoint/2010/main" val="1624406831"/>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A3F8A6-D9CE-45DB-A322-05D4103B673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idx="4294967295"/>
          </p:nvPr>
        </p:nvSpPr>
        <p:spPr>
          <a:xfrm>
            <a:off x="1" y="1222058"/>
            <a:ext cx="9144000" cy="3009700"/>
          </a:xfrm>
        </p:spPr>
        <p:txBody>
          <a:bodyPr>
            <a:normAutofit/>
          </a:bodyPr>
          <a:lstStyle/>
          <a:p>
            <a:pPr algn="ctr"/>
            <a:br>
              <a:rPr lang="fi-FI" dirty="0">
                <a:solidFill>
                  <a:schemeClr val="bg1"/>
                </a:solidFill>
              </a:rPr>
            </a:br>
            <a:r>
              <a:rPr lang="fi-FI" dirty="0">
                <a:solidFill>
                  <a:schemeClr val="bg1"/>
                </a:solidFill>
              </a:rPr>
              <a:t>What We Do</a:t>
            </a:r>
            <a:br>
              <a:rPr lang="fi-FI" dirty="0">
                <a:solidFill>
                  <a:schemeClr val="bg1"/>
                </a:solidFill>
              </a:rPr>
            </a:br>
            <a:r>
              <a:rPr lang="fi-FI" dirty="0">
                <a:solidFill>
                  <a:schemeClr val="bg1"/>
                </a:solidFill>
              </a:rPr>
              <a:t> </a:t>
            </a:r>
            <a:endParaRPr lang="fi-FI" dirty="0">
              <a:solidFill>
                <a:schemeClr val="bg1"/>
              </a:solidFill>
              <a:latin typeface="Arial "/>
              <a:ea typeface="Arial Black" charset="0"/>
              <a:cs typeface="Arial Black" charset="0"/>
            </a:endParaRPr>
          </a:p>
        </p:txBody>
      </p:sp>
    </p:spTree>
    <p:custDataLst>
      <p:tags r:id="rId1"/>
    </p:custDataLst>
    <p:extLst>
      <p:ext uri="{BB962C8B-B14F-4D97-AF65-F5344CB8AC3E}">
        <p14:creationId xmlns:p14="http://schemas.microsoft.com/office/powerpoint/2010/main" val="4198474617"/>
      </p:ext>
    </p:extLst>
  </p:cSld>
  <p:clrMapOvr>
    <a:masterClrMapping/>
  </p:clrMapOvr>
  <mc:AlternateContent xmlns:mc="http://schemas.openxmlformats.org/markup-compatibility/2006" xmlns:p14="http://schemas.microsoft.com/office/powerpoint/2010/main">
    <mc:Choice Requires="p14">
      <p:transition p14:dur="300" advClick="0" advTm="3000">
        <p:fade/>
      </p:transition>
    </mc:Choice>
    <mc:Fallback xmlns="">
      <p:transition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2E292FE-6563-423F-9977-02AAB3E5C61F}"/>
              </a:ext>
            </a:extLst>
          </p:cNvPr>
          <p:cNvSpPr/>
          <p:nvPr/>
        </p:nvSpPr>
        <p:spPr>
          <a:xfrm>
            <a:off x="6718065" y="1238269"/>
            <a:ext cx="2039035" cy="577861"/>
          </a:xfrm>
          <a:prstGeom prst="rect">
            <a:avLst/>
          </a:prstGeom>
          <a:solidFill>
            <a:srgbClr val="002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2060"/>
                </a:solidFill>
              </a:ln>
              <a:solidFill>
                <a:srgbClr val="0F489A"/>
              </a:solidFill>
            </a:endParaRPr>
          </a:p>
        </p:txBody>
      </p:sp>
      <p:sp>
        <p:nvSpPr>
          <p:cNvPr id="27" name="Rectangle 26">
            <a:extLst>
              <a:ext uri="{FF2B5EF4-FFF2-40B4-BE49-F238E27FC236}">
                <a16:creationId xmlns:a16="http://schemas.microsoft.com/office/drawing/2014/main" id="{2212142A-4B72-408F-8FEC-2D18029D60BA}"/>
              </a:ext>
            </a:extLst>
          </p:cNvPr>
          <p:cNvSpPr/>
          <p:nvPr/>
        </p:nvSpPr>
        <p:spPr>
          <a:xfrm>
            <a:off x="2486695" y="1268273"/>
            <a:ext cx="2039035" cy="577861"/>
          </a:xfrm>
          <a:prstGeom prst="rect">
            <a:avLst/>
          </a:prstGeom>
          <a:solidFill>
            <a:srgbClr val="002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2060"/>
                </a:solidFill>
              </a:ln>
              <a:solidFill>
                <a:srgbClr val="0F489A"/>
              </a:solidFill>
            </a:endParaRPr>
          </a:p>
        </p:txBody>
      </p:sp>
      <p:sp>
        <p:nvSpPr>
          <p:cNvPr id="28" name="Rectangle 27">
            <a:extLst>
              <a:ext uri="{FF2B5EF4-FFF2-40B4-BE49-F238E27FC236}">
                <a16:creationId xmlns:a16="http://schemas.microsoft.com/office/drawing/2014/main" id="{B128FEDC-4ADE-4E24-B0E6-67F90AAD6D76}"/>
              </a:ext>
            </a:extLst>
          </p:cNvPr>
          <p:cNvSpPr/>
          <p:nvPr/>
        </p:nvSpPr>
        <p:spPr>
          <a:xfrm>
            <a:off x="4602380" y="1252457"/>
            <a:ext cx="2039035" cy="577861"/>
          </a:xfrm>
          <a:prstGeom prst="rect">
            <a:avLst/>
          </a:prstGeom>
          <a:solidFill>
            <a:srgbClr val="002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2060"/>
                </a:solidFill>
              </a:ln>
              <a:solidFill>
                <a:srgbClr val="0F489A"/>
              </a:solidFill>
            </a:endParaRPr>
          </a:p>
        </p:txBody>
      </p:sp>
      <p:sp>
        <p:nvSpPr>
          <p:cNvPr id="14" name="Rectangle 13">
            <a:extLst>
              <a:ext uri="{FF2B5EF4-FFF2-40B4-BE49-F238E27FC236}">
                <a16:creationId xmlns:a16="http://schemas.microsoft.com/office/drawing/2014/main" id="{9288A049-F571-4D6C-AF88-36EB1457E945}"/>
              </a:ext>
            </a:extLst>
          </p:cNvPr>
          <p:cNvSpPr/>
          <p:nvPr/>
        </p:nvSpPr>
        <p:spPr>
          <a:xfrm>
            <a:off x="371010" y="1274826"/>
            <a:ext cx="2039035" cy="577861"/>
          </a:xfrm>
          <a:prstGeom prst="rect">
            <a:avLst/>
          </a:prstGeom>
          <a:solidFill>
            <a:srgbClr val="002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2060"/>
                </a:solidFill>
              </a:ln>
              <a:solidFill>
                <a:srgbClr val="0F489A"/>
              </a:solidFill>
            </a:endParaRPr>
          </a:p>
        </p:txBody>
      </p:sp>
      <p:sp>
        <p:nvSpPr>
          <p:cNvPr id="29" name="Rectangle 28">
            <a:extLst>
              <a:ext uri="{FF2B5EF4-FFF2-40B4-BE49-F238E27FC236}">
                <a16:creationId xmlns:a16="http://schemas.microsoft.com/office/drawing/2014/main" id="{9AFDAAE6-F1B3-492F-9E19-5AAC994BF60A}"/>
              </a:ext>
            </a:extLst>
          </p:cNvPr>
          <p:cNvSpPr/>
          <p:nvPr/>
        </p:nvSpPr>
        <p:spPr>
          <a:xfrm>
            <a:off x="371011" y="1403314"/>
            <a:ext cx="2039034" cy="307777"/>
          </a:xfrm>
          <a:prstGeom prst="rect">
            <a:avLst/>
          </a:prstGeom>
        </p:spPr>
        <p:txBody>
          <a:bodyPr wrap="square" anchor="ctr">
            <a:spAutoFit/>
          </a:bodyPr>
          <a:lstStyle/>
          <a:p>
            <a:pPr algn="ctr"/>
            <a:r>
              <a:rPr lang="en-GB" sz="1400" b="1" dirty="0">
                <a:solidFill>
                  <a:schemeClr val="bg1"/>
                </a:solidFill>
                <a:latin typeface="Arial" panose="020B0604020202020204" pitchFamily="34" charset="0"/>
                <a:cs typeface="Arial" panose="020B0604020202020204" pitchFamily="34" charset="0"/>
              </a:rPr>
              <a:t>Passenger Service</a:t>
            </a:r>
          </a:p>
        </p:txBody>
      </p:sp>
      <p:sp>
        <p:nvSpPr>
          <p:cNvPr id="30" name="Rectangle 29">
            <a:extLst>
              <a:ext uri="{FF2B5EF4-FFF2-40B4-BE49-F238E27FC236}">
                <a16:creationId xmlns:a16="http://schemas.microsoft.com/office/drawing/2014/main" id="{E88B387F-5AF5-4F49-BF9C-09D1F1EB93BF}"/>
              </a:ext>
            </a:extLst>
          </p:cNvPr>
          <p:cNvSpPr/>
          <p:nvPr/>
        </p:nvSpPr>
        <p:spPr>
          <a:xfrm>
            <a:off x="2486455" y="1409867"/>
            <a:ext cx="2039034" cy="307777"/>
          </a:xfrm>
          <a:prstGeom prst="rect">
            <a:avLst/>
          </a:prstGeom>
        </p:spPr>
        <p:txBody>
          <a:bodyPr wrap="square" anchor="ctr">
            <a:spAutoFit/>
          </a:bodyPr>
          <a:lstStyle/>
          <a:p>
            <a:pPr algn="ctr"/>
            <a:r>
              <a:rPr lang="en-GB" sz="1400" b="1" dirty="0">
                <a:solidFill>
                  <a:schemeClr val="bg1"/>
                </a:solidFill>
                <a:latin typeface="Arial" panose="020B0604020202020204" pitchFamily="34" charset="0"/>
                <a:cs typeface="Arial" panose="020B0604020202020204" pitchFamily="34" charset="0"/>
              </a:rPr>
              <a:t>Ramp Handling</a:t>
            </a:r>
          </a:p>
        </p:txBody>
      </p:sp>
      <p:sp>
        <p:nvSpPr>
          <p:cNvPr id="31" name="Rectangle 30">
            <a:extLst>
              <a:ext uri="{FF2B5EF4-FFF2-40B4-BE49-F238E27FC236}">
                <a16:creationId xmlns:a16="http://schemas.microsoft.com/office/drawing/2014/main" id="{46AB05D5-0868-4D75-9491-8AB705C76430}"/>
              </a:ext>
            </a:extLst>
          </p:cNvPr>
          <p:cNvSpPr/>
          <p:nvPr/>
        </p:nvSpPr>
        <p:spPr>
          <a:xfrm>
            <a:off x="4602335" y="1420500"/>
            <a:ext cx="2039034" cy="307777"/>
          </a:xfrm>
          <a:prstGeom prst="rect">
            <a:avLst/>
          </a:prstGeom>
        </p:spPr>
        <p:txBody>
          <a:bodyPr wrap="square" anchor="ctr">
            <a:spAutoFit/>
          </a:bodyPr>
          <a:lstStyle/>
          <a:p>
            <a:pPr algn="ctr"/>
            <a:r>
              <a:rPr lang="en-GB" sz="1400" b="1" dirty="0">
                <a:solidFill>
                  <a:schemeClr val="bg1"/>
                </a:solidFill>
                <a:latin typeface="Arial" panose="020B0604020202020204" pitchFamily="34" charset="0"/>
                <a:cs typeface="Arial" panose="020B0604020202020204" pitchFamily="34" charset="0"/>
              </a:rPr>
              <a:t>Air Cargo</a:t>
            </a:r>
          </a:p>
        </p:txBody>
      </p:sp>
      <p:sp>
        <p:nvSpPr>
          <p:cNvPr id="32" name="Rectangle 31">
            <a:extLst>
              <a:ext uri="{FF2B5EF4-FFF2-40B4-BE49-F238E27FC236}">
                <a16:creationId xmlns:a16="http://schemas.microsoft.com/office/drawing/2014/main" id="{94FC2E95-1BB1-4DD3-8D3A-584FDD34B964}"/>
              </a:ext>
            </a:extLst>
          </p:cNvPr>
          <p:cNvSpPr/>
          <p:nvPr/>
        </p:nvSpPr>
        <p:spPr>
          <a:xfrm>
            <a:off x="6732387" y="1416956"/>
            <a:ext cx="2024713" cy="307777"/>
          </a:xfrm>
          <a:prstGeom prst="rect">
            <a:avLst/>
          </a:prstGeom>
        </p:spPr>
        <p:txBody>
          <a:bodyPr wrap="square" anchor="ctr">
            <a:spAutoFit/>
          </a:bodyPr>
          <a:lstStyle/>
          <a:p>
            <a:pPr algn="ctr"/>
            <a:r>
              <a:rPr lang="en-GB" sz="1400" b="1" dirty="0">
                <a:solidFill>
                  <a:schemeClr val="bg1"/>
                </a:solidFill>
                <a:latin typeface="Arial" panose="020B0604020202020204" pitchFamily="34" charset="0"/>
                <a:cs typeface="Arial" panose="020B0604020202020204" pitchFamily="34" charset="0"/>
              </a:rPr>
              <a:t>Catering</a:t>
            </a:r>
          </a:p>
        </p:txBody>
      </p:sp>
      <p:pic>
        <p:nvPicPr>
          <p:cNvPr id="33" name="Picture 32">
            <a:extLst>
              <a:ext uri="{FF2B5EF4-FFF2-40B4-BE49-F238E27FC236}">
                <a16:creationId xmlns:a16="http://schemas.microsoft.com/office/drawing/2014/main" id="{9CC7ED3C-051F-4C1F-8DFA-6E8DE25620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32387" y="1936912"/>
            <a:ext cx="2024713" cy="2355364"/>
          </a:xfrm>
          <a:prstGeom prst="rect">
            <a:avLst/>
          </a:prstGeom>
        </p:spPr>
      </p:pic>
      <p:sp>
        <p:nvSpPr>
          <p:cNvPr id="34" name="Title 1">
            <a:extLst>
              <a:ext uri="{FF2B5EF4-FFF2-40B4-BE49-F238E27FC236}">
                <a16:creationId xmlns:a16="http://schemas.microsoft.com/office/drawing/2014/main" id="{D21CE336-19E8-4B3E-A80C-19061078EB38}"/>
              </a:ext>
            </a:extLst>
          </p:cNvPr>
          <p:cNvSpPr txBox="1">
            <a:spLocks/>
          </p:cNvSpPr>
          <p:nvPr/>
        </p:nvSpPr>
        <p:spPr>
          <a:xfrm>
            <a:off x="371010" y="456489"/>
            <a:ext cx="8427550" cy="789275"/>
          </a:xfrm>
          <a:prstGeom prst="rect">
            <a:avLst/>
          </a:prstGeom>
          <a:effectLst>
            <a:glow rad="38100">
              <a:schemeClr val="bg1">
                <a:lumMod val="75000"/>
                <a:alpha val="53000"/>
              </a:schemeClr>
            </a:glow>
          </a:effectLst>
        </p:spPr>
        <p:txBody>
          <a:bodyPr vert="horz" lIns="91440" tIns="45720" rIns="91440" bIns="45720" rtlCol="0" anchor="ctr">
            <a:normAutofit/>
          </a:bodyPr>
          <a:lstStyle>
            <a:lvl1pPr algn="ctr" defTabSz="685800" rtl="0" eaLnBrk="1" latinLnBrk="0" hangingPunct="1">
              <a:lnSpc>
                <a:spcPct val="90000"/>
              </a:lnSpc>
              <a:spcBef>
                <a:spcPct val="0"/>
              </a:spcBef>
              <a:buNone/>
              <a:defRPr sz="3200" b="1" i="0" kern="1200">
                <a:solidFill>
                  <a:srgbClr val="001F4F"/>
                </a:solidFill>
                <a:effectLst/>
                <a:latin typeface="Arial Black" charset="0"/>
                <a:ea typeface="Arial Black" charset="0"/>
                <a:cs typeface="Arial Black" charset="0"/>
              </a:defRPr>
            </a:lvl1pPr>
          </a:lstStyle>
          <a:p>
            <a:pPr algn="l" fontAlgn="base"/>
            <a:r>
              <a:rPr lang="en-GB" sz="2300" dirty="0">
                <a:solidFill>
                  <a:srgbClr val="002060"/>
                </a:solidFill>
                <a:latin typeface="Arial" panose="020B0604020202020204" pitchFamily="34" charset="0"/>
                <a:cs typeface="Arial" panose="020B0604020202020204" pitchFamily="34" charset="0"/>
              </a:rPr>
              <a:t>Online Training for Airlines, Ground Handling and Catering</a:t>
            </a:r>
          </a:p>
        </p:txBody>
      </p:sp>
      <p:sp>
        <p:nvSpPr>
          <p:cNvPr id="3" name="TextBox 2">
            <a:extLst>
              <a:ext uri="{FF2B5EF4-FFF2-40B4-BE49-F238E27FC236}">
                <a16:creationId xmlns:a16="http://schemas.microsoft.com/office/drawing/2014/main" id="{1E864CEF-4488-CEEF-FDF2-F9D807EFF6C6}"/>
              </a:ext>
            </a:extLst>
          </p:cNvPr>
          <p:cNvSpPr txBox="1"/>
          <p:nvPr/>
        </p:nvSpPr>
        <p:spPr>
          <a:xfrm>
            <a:off x="0" y="4882325"/>
            <a:ext cx="9144000" cy="261610"/>
          </a:xfrm>
          <a:prstGeom prst="rect">
            <a:avLst/>
          </a:prstGeom>
          <a:noFill/>
        </p:spPr>
        <p:txBody>
          <a:bodyPr wrap="square" anchor="ctr">
            <a:spAutoFit/>
          </a:bodyPr>
          <a:lstStyle/>
          <a:p>
            <a:pPr marL="0" indent="0" algn="ctr">
              <a:buNone/>
            </a:pPr>
            <a:r>
              <a:rPr lang="en-GB" sz="900" b="1" dirty="0">
                <a:solidFill>
                  <a:schemeClr val="tx1">
                    <a:lumMod val="50000"/>
                    <a:lumOff val="50000"/>
                  </a:schemeClr>
                </a:solidFill>
                <a:latin typeface="Arial" panose="020B0604020202020204" pitchFamily="34" charset="0"/>
                <a:cs typeface="Arial" panose="020B0604020202020204" pitchFamily="34" charset="0"/>
              </a:rPr>
              <a:t>BANGKOK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a:t>
            </a:r>
            <a:r>
              <a:rPr lang="en-FI" sz="900" b="1" dirty="0">
                <a:solidFill>
                  <a:schemeClr val="tx1">
                    <a:lumMod val="50000"/>
                    <a:lumOff val="50000"/>
                  </a:schemeClr>
                </a:solidFill>
                <a:latin typeface="Arial" panose="020B0604020202020204" pitchFamily="34" charset="0"/>
                <a:cs typeface="Arial" panose="020B0604020202020204" pitchFamily="34" charset="0"/>
              </a:rPr>
              <a:t>BUENOS AIRES </a:t>
            </a:r>
            <a:r>
              <a:rPr lang="en-GB" sz="1100" b="1" dirty="0">
                <a:solidFill>
                  <a:schemeClr val="tx1">
                    <a:lumMod val="50000"/>
                    <a:lumOff val="50000"/>
                  </a:schemeClr>
                </a:solidFill>
                <a:latin typeface="Arial" panose="020B0604020202020204" pitchFamily="34" charset="0"/>
                <a:cs typeface="Arial" panose="020B0604020202020204" pitchFamily="34" charset="0"/>
              </a:rPr>
              <a:t>| </a:t>
            </a:r>
            <a:r>
              <a:rPr lang="en-GB" sz="900" b="1" dirty="0">
                <a:solidFill>
                  <a:schemeClr val="tx1">
                    <a:lumMod val="50000"/>
                    <a:lumOff val="50000"/>
                  </a:schemeClr>
                </a:solidFill>
                <a:latin typeface="Arial" panose="020B0604020202020204" pitchFamily="34" charset="0"/>
                <a:cs typeface="Arial" panose="020B0604020202020204" pitchFamily="34" charset="0"/>
              </a:rPr>
              <a:t>DUBAI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HELSINKI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HONG KONG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LOS ANGELES | MANILA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SEOUL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SINGAPORE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ST. LUCIA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TOKYO  </a:t>
            </a:r>
          </a:p>
        </p:txBody>
      </p:sp>
      <p:pic>
        <p:nvPicPr>
          <p:cNvPr id="4" name="Picture 3" descr="A person in a yellow jacket and a forklift with a person in a green jacket and a yellow jacket and a black jacket with a white and orange jacket and a black jacket with a white and&#10;&#10;Description automatically generated with medium confidence">
            <a:extLst>
              <a:ext uri="{FF2B5EF4-FFF2-40B4-BE49-F238E27FC236}">
                <a16:creationId xmlns:a16="http://schemas.microsoft.com/office/drawing/2014/main" id="{811DF138-0B6B-88B2-2B6B-8A03DB543271}"/>
              </a:ext>
            </a:extLst>
          </p:cNvPr>
          <p:cNvPicPr>
            <a:picLocks noChangeAspect="1"/>
          </p:cNvPicPr>
          <p:nvPr/>
        </p:nvPicPr>
        <p:blipFill rotWithShape="1">
          <a:blip r:embed="rId5"/>
          <a:srcRect l="7294" t="6281" b="11029"/>
          <a:stretch/>
        </p:blipFill>
        <p:spPr>
          <a:xfrm>
            <a:off x="4616702" y="1949678"/>
            <a:ext cx="2024713" cy="2510001"/>
          </a:xfrm>
          <a:prstGeom prst="rect">
            <a:avLst/>
          </a:prstGeom>
        </p:spPr>
      </p:pic>
      <p:pic>
        <p:nvPicPr>
          <p:cNvPr id="6" name="Picture 5">
            <a:extLst>
              <a:ext uri="{FF2B5EF4-FFF2-40B4-BE49-F238E27FC236}">
                <a16:creationId xmlns:a16="http://schemas.microsoft.com/office/drawing/2014/main" id="{DF76B5D9-BC59-9CE4-65BF-4760E35F32A4}"/>
              </a:ext>
            </a:extLst>
          </p:cNvPr>
          <p:cNvPicPr>
            <a:picLocks noChangeAspect="1"/>
          </p:cNvPicPr>
          <p:nvPr/>
        </p:nvPicPr>
        <p:blipFill>
          <a:blip r:embed="rId6"/>
          <a:srcRect l="12" r="12"/>
          <a:stretch/>
        </p:blipFill>
        <p:spPr>
          <a:xfrm>
            <a:off x="6732387" y="1949104"/>
            <a:ext cx="2024713" cy="2510575"/>
          </a:xfrm>
          <a:prstGeom prst="rect">
            <a:avLst/>
          </a:prstGeom>
        </p:spPr>
      </p:pic>
      <p:pic>
        <p:nvPicPr>
          <p:cNvPr id="8" name="Picture 7" descr="A person in a suit holding a piece of paper&#10;&#10;Description automatically generated">
            <a:extLst>
              <a:ext uri="{FF2B5EF4-FFF2-40B4-BE49-F238E27FC236}">
                <a16:creationId xmlns:a16="http://schemas.microsoft.com/office/drawing/2014/main" id="{587FA0BF-7AE8-EC0B-C827-173650281F08}"/>
              </a:ext>
            </a:extLst>
          </p:cNvPr>
          <p:cNvPicPr>
            <a:picLocks noChangeAspect="1"/>
          </p:cNvPicPr>
          <p:nvPr/>
        </p:nvPicPr>
        <p:blipFill rotWithShape="1">
          <a:blip r:embed="rId7"/>
          <a:srcRect t="10558" b="1341"/>
          <a:stretch/>
        </p:blipFill>
        <p:spPr>
          <a:xfrm>
            <a:off x="371011" y="1941958"/>
            <a:ext cx="2041253" cy="2517721"/>
          </a:xfrm>
          <a:prstGeom prst="rect">
            <a:avLst/>
          </a:prstGeom>
        </p:spPr>
      </p:pic>
      <p:pic>
        <p:nvPicPr>
          <p:cNvPr id="10" name="Picture 9" descr="A plane being loaded with luggage&#10;&#10;Description automatically generated with medium confidence">
            <a:extLst>
              <a:ext uri="{FF2B5EF4-FFF2-40B4-BE49-F238E27FC236}">
                <a16:creationId xmlns:a16="http://schemas.microsoft.com/office/drawing/2014/main" id="{E6672A0F-5954-0021-072C-E9B276FA17A1}"/>
              </a:ext>
            </a:extLst>
          </p:cNvPr>
          <p:cNvPicPr>
            <a:picLocks noChangeAspect="1"/>
          </p:cNvPicPr>
          <p:nvPr/>
        </p:nvPicPr>
        <p:blipFill rotWithShape="1">
          <a:blip r:embed="rId8"/>
          <a:srcRect t="6640" b="6092"/>
          <a:stretch/>
        </p:blipFill>
        <p:spPr>
          <a:xfrm>
            <a:off x="2486455" y="1949678"/>
            <a:ext cx="2054437" cy="2510001"/>
          </a:xfrm>
          <a:prstGeom prst="rect">
            <a:avLst/>
          </a:prstGeom>
        </p:spPr>
      </p:pic>
    </p:spTree>
    <p:custDataLst>
      <p:tags r:id="rId1"/>
    </p:custDataLst>
    <p:extLst>
      <p:ext uri="{BB962C8B-B14F-4D97-AF65-F5344CB8AC3E}">
        <p14:creationId xmlns:p14="http://schemas.microsoft.com/office/powerpoint/2010/main" val="213564128"/>
      </p:ext>
    </p:extLst>
  </p:cSld>
  <p:clrMapOvr>
    <a:masterClrMapping/>
  </p:clrMapOvr>
  <mc:AlternateContent xmlns:mc="http://schemas.openxmlformats.org/markup-compatibility/2006" xmlns:p14="http://schemas.microsoft.com/office/powerpoint/2010/main">
    <mc:Choice Requires="p14">
      <p:transition p14:dur="300" advClick="0" advTm="4000">
        <p:fade/>
      </p:transition>
    </mc:Choice>
    <mc:Fallback xmlns="">
      <p:transition advClick="0" advTm="4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765F9B-9899-4C8E-BAB4-017DE049280D}"/>
              </a:ext>
            </a:extLst>
          </p:cNvPr>
          <p:cNvSpPr/>
          <p:nvPr/>
        </p:nvSpPr>
        <p:spPr>
          <a:xfrm>
            <a:off x="0" y="437722"/>
            <a:ext cx="9144000" cy="4705778"/>
          </a:xfrm>
          <a:prstGeom prst="rect">
            <a:avLst/>
          </a:prstGeom>
          <a:solidFill>
            <a:srgbClr val="001E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7">
            <a:extLst>
              <a:ext uri="{FF2B5EF4-FFF2-40B4-BE49-F238E27FC236}">
                <a16:creationId xmlns:a16="http://schemas.microsoft.com/office/drawing/2014/main" id="{7919B9D2-9D01-47B9-88A6-DDBF7192776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3295" y="579464"/>
            <a:ext cx="7651039" cy="429733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04578375"/>
      </p:ext>
    </p:extLst>
  </p:cSld>
  <p:clrMapOvr>
    <a:masterClrMapping/>
  </p:clrMapOvr>
  <mc:AlternateContent xmlns:mc="http://schemas.openxmlformats.org/markup-compatibility/2006" xmlns:p14="http://schemas.microsoft.com/office/powerpoint/2010/main">
    <mc:Choice Requires="p14">
      <p:transition p14:dur="300" advClick="0" advTm="4000">
        <p:fade/>
      </p:transition>
    </mc:Choice>
    <mc:Fallback xmlns="">
      <p:transition advClick="0" advTm="4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589301A-FE14-47FE-8D54-D2CE95125869}"/>
              </a:ext>
            </a:extLst>
          </p:cNvPr>
          <p:cNvSpPr txBox="1">
            <a:spLocks/>
          </p:cNvSpPr>
          <p:nvPr/>
        </p:nvSpPr>
        <p:spPr>
          <a:xfrm>
            <a:off x="435793" y="353882"/>
            <a:ext cx="7929796" cy="789275"/>
          </a:xfrm>
          <a:prstGeom prst="rect">
            <a:avLst/>
          </a:prstGeom>
          <a:effectLst>
            <a:glow rad="38100">
              <a:schemeClr val="bg1">
                <a:lumMod val="75000"/>
                <a:alpha val="53000"/>
              </a:schemeClr>
            </a:glow>
          </a:effectLst>
        </p:spPr>
        <p:txBody>
          <a:bodyPr vert="horz" lIns="91440" tIns="45720" rIns="91440" bIns="45720" rtlCol="0" anchor="ctr">
            <a:normAutofit/>
          </a:bodyPr>
          <a:lstStyle>
            <a:lvl1pPr algn="ctr" defTabSz="685800" rtl="0" eaLnBrk="1" latinLnBrk="0" hangingPunct="1">
              <a:lnSpc>
                <a:spcPct val="90000"/>
              </a:lnSpc>
              <a:spcBef>
                <a:spcPct val="0"/>
              </a:spcBef>
              <a:buNone/>
              <a:defRPr sz="3200" b="1" i="0" kern="1200">
                <a:solidFill>
                  <a:srgbClr val="001F4F"/>
                </a:solidFill>
                <a:effectLst/>
                <a:latin typeface="Arial Black" charset="0"/>
                <a:ea typeface="Arial Black" charset="0"/>
                <a:cs typeface="Arial Black" charset="0"/>
              </a:defRPr>
            </a:lvl1pPr>
          </a:lstStyle>
          <a:p>
            <a:pPr algn="l" fontAlgn="base"/>
            <a:r>
              <a:rPr lang="en-GB" sz="2400" dirty="0">
                <a:solidFill>
                  <a:srgbClr val="002060"/>
                </a:solidFill>
                <a:latin typeface="Arial" panose="020B0604020202020204" pitchFamily="34" charset="0"/>
                <a:cs typeface="Arial" panose="020B0604020202020204" pitchFamily="34" charset="0"/>
              </a:rPr>
              <a:t>International Training Standards</a:t>
            </a:r>
          </a:p>
        </p:txBody>
      </p:sp>
      <p:sp>
        <p:nvSpPr>
          <p:cNvPr id="10" name="TextBox 9">
            <a:extLst>
              <a:ext uri="{FF2B5EF4-FFF2-40B4-BE49-F238E27FC236}">
                <a16:creationId xmlns:a16="http://schemas.microsoft.com/office/drawing/2014/main" id="{FC00C435-DC7B-5292-6D3A-B0E2F3F57DB5}"/>
              </a:ext>
            </a:extLst>
          </p:cNvPr>
          <p:cNvSpPr txBox="1"/>
          <p:nvPr/>
        </p:nvSpPr>
        <p:spPr>
          <a:xfrm>
            <a:off x="652738" y="4374399"/>
            <a:ext cx="6908828" cy="276999"/>
          </a:xfrm>
          <a:prstGeom prst="rect">
            <a:avLst/>
          </a:prstGeom>
          <a:noFill/>
        </p:spPr>
        <p:txBody>
          <a:bodyPr wrap="square">
            <a:spAutoFit/>
          </a:bodyPr>
          <a:lstStyle/>
          <a:p>
            <a:pPr algn="ctr"/>
            <a:r>
              <a:rPr lang="en-US" sz="1200" b="1" i="0" dirty="0">
                <a:solidFill>
                  <a:srgbClr val="002060"/>
                </a:solidFill>
                <a:effectLst/>
                <a:latin typeface="Arial" panose="020B0604020202020204" pitchFamily="34" charset="0"/>
                <a:cs typeface="Arial" panose="020B0604020202020204" pitchFamily="34" charset="0"/>
              </a:rPr>
              <a:t>AHM 1110: Ground Operations Training Program</a:t>
            </a:r>
            <a:endParaRPr lang="en-FI" sz="1200" b="1" dirty="0">
              <a:solidFill>
                <a:srgbClr val="00206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6C9B25C-6B4D-E5D6-07DF-24573BDE53B9}"/>
              </a:ext>
            </a:extLst>
          </p:cNvPr>
          <p:cNvSpPr txBox="1"/>
          <p:nvPr/>
        </p:nvSpPr>
        <p:spPr>
          <a:xfrm>
            <a:off x="0" y="4882325"/>
            <a:ext cx="9144000" cy="261610"/>
          </a:xfrm>
          <a:prstGeom prst="rect">
            <a:avLst/>
          </a:prstGeom>
          <a:noFill/>
        </p:spPr>
        <p:txBody>
          <a:bodyPr wrap="square" anchor="ctr">
            <a:spAutoFit/>
          </a:bodyPr>
          <a:lstStyle/>
          <a:p>
            <a:pPr marL="0" indent="0" algn="ctr">
              <a:buNone/>
            </a:pPr>
            <a:r>
              <a:rPr lang="en-GB" sz="900" b="1" dirty="0">
                <a:solidFill>
                  <a:schemeClr val="tx1">
                    <a:lumMod val="50000"/>
                    <a:lumOff val="50000"/>
                  </a:schemeClr>
                </a:solidFill>
                <a:latin typeface="Arial" panose="020B0604020202020204" pitchFamily="34" charset="0"/>
                <a:cs typeface="Arial" panose="020B0604020202020204" pitchFamily="34" charset="0"/>
              </a:rPr>
              <a:t>BANGKOK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a:t>
            </a:r>
            <a:r>
              <a:rPr lang="en-FI" sz="900" b="1" dirty="0">
                <a:solidFill>
                  <a:schemeClr val="tx1">
                    <a:lumMod val="50000"/>
                    <a:lumOff val="50000"/>
                  </a:schemeClr>
                </a:solidFill>
                <a:latin typeface="Arial" panose="020B0604020202020204" pitchFamily="34" charset="0"/>
                <a:cs typeface="Arial" panose="020B0604020202020204" pitchFamily="34" charset="0"/>
              </a:rPr>
              <a:t>BUENOS AIRES </a:t>
            </a:r>
            <a:r>
              <a:rPr lang="en-GB" sz="1100" b="1" dirty="0">
                <a:solidFill>
                  <a:schemeClr val="tx1">
                    <a:lumMod val="50000"/>
                    <a:lumOff val="50000"/>
                  </a:schemeClr>
                </a:solidFill>
                <a:latin typeface="Arial" panose="020B0604020202020204" pitchFamily="34" charset="0"/>
                <a:cs typeface="Arial" panose="020B0604020202020204" pitchFamily="34" charset="0"/>
              </a:rPr>
              <a:t>| </a:t>
            </a:r>
            <a:r>
              <a:rPr lang="en-GB" sz="900" b="1" dirty="0">
                <a:solidFill>
                  <a:schemeClr val="tx1">
                    <a:lumMod val="50000"/>
                    <a:lumOff val="50000"/>
                  </a:schemeClr>
                </a:solidFill>
                <a:latin typeface="Arial" panose="020B0604020202020204" pitchFamily="34" charset="0"/>
                <a:cs typeface="Arial" panose="020B0604020202020204" pitchFamily="34" charset="0"/>
              </a:rPr>
              <a:t>DUBAI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HELSINKI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HONG KONG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LOS ANGELES | MANILA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SEOUL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SINGAPORE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ST. LUCIA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TOKYO  </a:t>
            </a:r>
          </a:p>
        </p:txBody>
      </p:sp>
      <p:pic>
        <p:nvPicPr>
          <p:cNvPr id="5" name="Picture 4">
            <a:extLst>
              <a:ext uri="{FF2B5EF4-FFF2-40B4-BE49-F238E27FC236}">
                <a16:creationId xmlns:a16="http://schemas.microsoft.com/office/drawing/2014/main" id="{0ED677AE-0575-9626-982B-8A398EA041C3}"/>
              </a:ext>
            </a:extLst>
          </p:cNvPr>
          <p:cNvPicPr>
            <a:picLocks noChangeAspect="1"/>
          </p:cNvPicPr>
          <p:nvPr/>
        </p:nvPicPr>
        <p:blipFill rotWithShape="1">
          <a:blip r:embed="rId4"/>
          <a:srcRect l="2782" t="1856" r="2426" b="1783"/>
          <a:stretch/>
        </p:blipFill>
        <p:spPr>
          <a:xfrm>
            <a:off x="3095200" y="1198193"/>
            <a:ext cx="2199062" cy="2976268"/>
          </a:xfrm>
          <a:prstGeom prst="rect">
            <a:avLst/>
          </a:prstGeom>
        </p:spPr>
      </p:pic>
      <p:pic>
        <p:nvPicPr>
          <p:cNvPr id="11" name="Picture 10">
            <a:extLst>
              <a:ext uri="{FF2B5EF4-FFF2-40B4-BE49-F238E27FC236}">
                <a16:creationId xmlns:a16="http://schemas.microsoft.com/office/drawing/2014/main" id="{9AAE0E55-AE2C-5BE6-D031-997044BACDD7}"/>
              </a:ext>
            </a:extLst>
          </p:cNvPr>
          <p:cNvPicPr>
            <a:picLocks noChangeAspect="1"/>
          </p:cNvPicPr>
          <p:nvPr/>
        </p:nvPicPr>
        <p:blipFill rotWithShape="1">
          <a:blip r:embed="rId5"/>
          <a:srcRect l="4252" t="1857" r="1781" b="3220"/>
          <a:stretch/>
        </p:blipFill>
        <p:spPr>
          <a:xfrm>
            <a:off x="652738" y="1198193"/>
            <a:ext cx="2246809" cy="2992498"/>
          </a:xfrm>
          <a:prstGeom prst="rect">
            <a:avLst/>
          </a:prstGeom>
        </p:spPr>
      </p:pic>
      <p:pic>
        <p:nvPicPr>
          <p:cNvPr id="3" name="Picture 2">
            <a:extLst>
              <a:ext uri="{FF2B5EF4-FFF2-40B4-BE49-F238E27FC236}">
                <a16:creationId xmlns:a16="http://schemas.microsoft.com/office/drawing/2014/main" id="{6B5BA094-71BF-9529-D2CE-8A93925145D4}"/>
              </a:ext>
            </a:extLst>
          </p:cNvPr>
          <p:cNvPicPr>
            <a:picLocks noChangeAspect="1"/>
          </p:cNvPicPr>
          <p:nvPr/>
        </p:nvPicPr>
        <p:blipFill>
          <a:blip r:embed="rId6"/>
          <a:stretch>
            <a:fillRect/>
          </a:stretch>
        </p:blipFill>
        <p:spPr>
          <a:xfrm>
            <a:off x="5489915" y="1198193"/>
            <a:ext cx="2071651" cy="2951082"/>
          </a:xfrm>
          <a:prstGeom prst="rect">
            <a:avLst/>
          </a:prstGeom>
        </p:spPr>
      </p:pic>
    </p:spTree>
    <p:custDataLst>
      <p:tags r:id="rId1"/>
    </p:custDataLst>
    <p:extLst>
      <p:ext uri="{BB962C8B-B14F-4D97-AF65-F5344CB8AC3E}">
        <p14:creationId xmlns:p14="http://schemas.microsoft.com/office/powerpoint/2010/main" val="393767141"/>
      </p:ext>
    </p:extLst>
  </p:cSld>
  <p:clrMapOvr>
    <a:masterClrMapping/>
  </p:clrMapOvr>
  <mc:AlternateContent xmlns:mc="http://schemas.openxmlformats.org/markup-compatibility/2006" xmlns:p14="http://schemas.microsoft.com/office/powerpoint/2010/main">
    <mc:Choice Requires="p14">
      <p:transition p14:dur="300" advClick="0" advTm="4000">
        <p:fade/>
      </p:transition>
    </mc:Choice>
    <mc:Fallback xmlns="">
      <p:transition advClick="0" advTm="4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1EDD0-A886-A1CA-60D4-57F481EA6C9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507F39D-1538-6689-0CB3-5736C99A4FD4}"/>
              </a:ext>
            </a:extLst>
          </p:cNvPr>
          <p:cNvSpPr/>
          <p:nvPr/>
        </p:nvSpPr>
        <p:spPr>
          <a:xfrm>
            <a:off x="0" y="455169"/>
            <a:ext cx="9144000" cy="4688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Title 1">
            <a:extLst>
              <a:ext uri="{FF2B5EF4-FFF2-40B4-BE49-F238E27FC236}">
                <a16:creationId xmlns:a16="http://schemas.microsoft.com/office/drawing/2014/main" id="{6C0B638E-A056-B656-FB0F-45ADED889063}"/>
              </a:ext>
            </a:extLst>
          </p:cNvPr>
          <p:cNvSpPr txBox="1">
            <a:spLocks/>
          </p:cNvSpPr>
          <p:nvPr/>
        </p:nvSpPr>
        <p:spPr>
          <a:xfrm>
            <a:off x="457599" y="299917"/>
            <a:ext cx="8589419" cy="789275"/>
          </a:xfrm>
          <a:prstGeom prst="rect">
            <a:avLst/>
          </a:prstGeom>
        </p:spPr>
        <p:txBody>
          <a:bodyPr anchor="ctr">
            <a:normAutofit/>
          </a:bodyPr>
          <a:lstStyle>
            <a:lvl1pPr marL="0" indent="0" algn="l" defTabSz="914400" rtl="0" eaLnBrk="1" latinLnBrk="0" hangingPunct="1">
              <a:spcBef>
                <a:spcPts val="0"/>
              </a:spcBef>
              <a:buClr>
                <a:schemeClr val="accent6">
                  <a:lumMod val="75000"/>
                </a:schemeClr>
              </a:buClr>
              <a:buSzPct val="128000"/>
              <a:buFontTx/>
              <a:buNone/>
              <a:defRPr sz="3600" b="1" i="0" kern="1200" baseline="0">
                <a:solidFill>
                  <a:srgbClr val="05173D"/>
                </a:solidFill>
                <a:effectLst/>
                <a:latin typeface="Arial"/>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base"/>
            <a:r>
              <a:rPr lang="en-GB" sz="2300" dirty="0">
                <a:solidFill>
                  <a:srgbClr val="002060"/>
                </a:solidFill>
              </a:rPr>
              <a:t>Our Global Partnerships</a:t>
            </a:r>
          </a:p>
        </p:txBody>
      </p:sp>
      <p:sp>
        <p:nvSpPr>
          <p:cNvPr id="21" name="Content Placeholder 2">
            <a:extLst>
              <a:ext uri="{FF2B5EF4-FFF2-40B4-BE49-F238E27FC236}">
                <a16:creationId xmlns:a16="http://schemas.microsoft.com/office/drawing/2014/main" id="{5B6D3BD9-537E-8E3D-1FB4-76FBD25AEBB4}"/>
              </a:ext>
            </a:extLst>
          </p:cNvPr>
          <p:cNvSpPr txBox="1">
            <a:spLocks/>
          </p:cNvSpPr>
          <p:nvPr/>
        </p:nvSpPr>
        <p:spPr>
          <a:xfrm>
            <a:off x="1981832" y="1221339"/>
            <a:ext cx="6658251" cy="334343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base">
              <a:lnSpc>
                <a:spcPct val="200000"/>
              </a:lnSpc>
              <a:spcBef>
                <a:spcPts val="0"/>
              </a:spcBef>
              <a:spcAft>
                <a:spcPts val="400"/>
              </a:spcAft>
              <a:buFont typeface="Arial" panose="020B0604020202020204" pitchFamily="34" charset="0"/>
              <a:buNone/>
            </a:pPr>
            <a:r>
              <a:rPr lang="en-GB" sz="1300" b="1" dirty="0">
                <a:solidFill>
                  <a:srgbClr val="002060"/>
                </a:solidFill>
                <a:latin typeface="Arial" panose="020B0604020202020204" pitchFamily="34" charset="0"/>
                <a:ea typeface="+mn-ea"/>
                <a:cs typeface="Arial" panose="020B0604020202020204" pitchFamily="34" charset="0"/>
              </a:rPr>
              <a:t>IATA Strategic Partner</a:t>
            </a:r>
          </a:p>
          <a:p>
            <a:pPr marL="0" indent="0" fontAlgn="base">
              <a:lnSpc>
                <a:spcPct val="300000"/>
              </a:lnSpc>
              <a:spcBef>
                <a:spcPts val="0"/>
              </a:spcBef>
              <a:spcAft>
                <a:spcPts val="400"/>
              </a:spcAft>
              <a:buFont typeface="Arial" panose="020B0604020202020204" pitchFamily="34" charset="0"/>
              <a:buNone/>
            </a:pPr>
            <a:r>
              <a:rPr lang="en-GB" sz="1300" b="1" dirty="0">
                <a:solidFill>
                  <a:srgbClr val="002060"/>
                </a:solidFill>
                <a:latin typeface="Arial" panose="020B0604020202020204" pitchFamily="34" charset="0"/>
                <a:cs typeface="Arial" panose="020B0604020202020204" pitchFamily="34" charset="0"/>
              </a:rPr>
              <a:t>Member of Airport Services Association (ASA)</a:t>
            </a:r>
          </a:p>
          <a:p>
            <a:pPr marL="0" indent="0" fontAlgn="base">
              <a:lnSpc>
                <a:spcPct val="300000"/>
              </a:lnSpc>
              <a:spcBef>
                <a:spcPts val="0"/>
              </a:spcBef>
              <a:spcAft>
                <a:spcPts val="400"/>
              </a:spcAft>
              <a:buFont typeface="Arial" panose="020B0604020202020204" pitchFamily="34" charset="0"/>
              <a:buNone/>
            </a:pPr>
            <a:r>
              <a:rPr lang="en-GB" sz="1300" b="1" dirty="0">
                <a:solidFill>
                  <a:srgbClr val="002060"/>
                </a:solidFill>
                <a:latin typeface="Arial" panose="020B0604020202020204" pitchFamily="34" charset="0"/>
                <a:cs typeface="Arial" panose="020B0604020202020204" pitchFamily="34" charset="0"/>
              </a:rPr>
              <a:t>Cooperation with ULD CARE</a:t>
            </a:r>
          </a:p>
          <a:p>
            <a:pPr marL="0" indent="0" fontAlgn="base">
              <a:lnSpc>
                <a:spcPct val="300000"/>
              </a:lnSpc>
              <a:spcBef>
                <a:spcPts val="0"/>
              </a:spcBef>
              <a:spcAft>
                <a:spcPts val="400"/>
              </a:spcAft>
              <a:buFont typeface="Arial" panose="020B0604020202020204" pitchFamily="34" charset="0"/>
              <a:buNone/>
            </a:pPr>
            <a:r>
              <a:rPr lang="en-GB" sz="1300" b="1" dirty="0">
                <a:solidFill>
                  <a:srgbClr val="002060"/>
                </a:solidFill>
                <a:latin typeface="Arial" panose="020B0604020202020204" pitchFamily="34" charset="0"/>
                <a:cs typeface="Arial" panose="020B0604020202020204" pitchFamily="34" charset="0"/>
              </a:rPr>
              <a:t>Airport Ground Handling Association Japan</a:t>
            </a:r>
          </a:p>
          <a:p>
            <a:pPr marL="0" indent="0" fontAlgn="base">
              <a:lnSpc>
                <a:spcPct val="300000"/>
              </a:lnSpc>
              <a:spcBef>
                <a:spcPts val="0"/>
              </a:spcBef>
              <a:spcAft>
                <a:spcPts val="400"/>
              </a:spcAft>
              <a:buFont typeface="Arial" panose="020B0604020202020204" pitchFamily="34" charset="0"/>
              <a:buNone/>
            </a:pPr>
            <a:r>
              <a:rPr lang="en-GB" sz="1300" b="1" dirty="0">
                <a:solidFill>
                  <a:srgbClr val="002060"/>
                </a:solidFill>
                <a:latin typeface="Arial" panose="020B0604020202020204" pitchFamily="34" charset="0"/>
                <a:cs typeface="Arial" panose="020B0604020202020204" pitchFamily="34" charset="0"/>
              </a:rPr>
              <a:t>Co-operation with Menzies CNAC Aviation Academy</a:t>
            </a:r>
          </a:p>
          <a:p>
            <a:pPr marL="0" indent="0" fontAlgn="base">
              <a:lnSpc>
                <a:spcPct val="150000"/>
              </a:lnSpc>
              <a:spcAft>
                <a:spcPts val="400"/>
              </a:spcAft>
              <a:buFont typeface="Arial" panose="020B0604020202020204" pitchFamily="34" charset="0"/>
              <a:buNone/>
            </a:pPr>
            <a:r>
              <a:rPr lang="en-GB" sz="1400" b="1" dirty="0">
                <a:solidFill>
                  <a:srgbClr val="002060"/>
                </a:solidFill>
                <a:latin typeface="Arial" panose="020B0604020202020204" pitchFamily="34" charset="0"/>
                <a:cs typeface="Arial" panose="020B0604020202020204" pitchFamily="34" charset="0"/>
              </a:rPr>
              <a:t> </a:t>
            </a:r>
          </a:p>
        </p:txBody>
      </p:sp>
      <p:pic>
        <p:nvPicPr>
          <p:cNvPr id="23" name="Picture 22" descr="A picture containing drawing&#10;&#10;Description automatically generated">
            <a:extLst>
              <a:ext uri="{FF2B5EF4-FFF2-40B4-BE49-F238E27FC236}">
                <a16:creationId xmlns:a16="http://schemas.microsoft.com/office/drawing/2014/main" id="{D97CB647-95B9-BAA9-8319-528DAFEF6225}"/>
              </a:ext>
            </a:extLst>
          </p:cNvPr>
          <p:cNvPicPr>
            <a:picLocks noChangeAspect="1"/>
          </p:cNvPicPr>
          <p:nvPr/>
        </p:nvPicPr>
        <p:blipFill>
          <a:blip r:embed="rId4"/>
          <a:stretch>
            <a:fillRect/>
          </a:stretch>
        </p:blipFill>
        <p:spPr>
          <a:xfrm>
            <a:off x="645609" y="2536118"/>
            <a:ext cx="1083663" cy="420461"/>
          </a:xfrm>
          <a:prstGeom prst="rect">
            <a:avLst/>
          </a:prstGeom>
        </p:spPr>
      </p:pic>
      <p:pic>
        <p:nvPicPr>
          <p:cNvPr id="26" name="Picture 25" descr="A close up of a sign&#10;&#10;Description automatically generated">
            <a:extLst>
              <a:ext uri="{FF2B5EF4-FFF2-40B4-BE49-F238E27FC236}">
                <a16:creationId xmlns:a16="http://schemas.microsoft.com/office/drawing/2014/main" id="{4C9A444B-44B0-0907-C98E-FD3471A3FD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0648" y="1169485"/>
            <a:ext cx="673585" cy="673585"/>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037575B7-5841-059A-1236-0619381A472B}"/>
              </a:ext>
            </a:extLst>
          </p:cNvPr>
          <p:cNvPicPr>
            <a:picLocks noChangeAspect="1"/>
          </p:cNvPicPr>
          <p:nvPr/>
        </p:nvPicPr>
        <p:blipFill>
          <a:blip r:embed="rId6"/>
          <a:stretch>
            <a:fillRect/>
          </a:stretch>
        </p:blipFill>
        <p:spPr>
          <a:xfrm>
            <a:off x="561379" y="3881273"/>
            <a:ext cx="1252122" cy="367200"/>
          </a:xfrm>
          <a:prstGeom prst="rect">
            <a:avLst/>
          </a:prstGeom>
        </p:spPr>
      </p:pic>
      <p:pic>
        <p:nvPicPr>
          <p:cNvPr id="6" name="Picture 5">
            <a:extLst>
              <a:ext uri="{FF2B5EF4-FFF2-40B4-BE49-F238E27FC236}">
                <a16:creationId xmlns:a16="http://schemas.microsoft.com/office/drawing/2014/main" id="{A8B0329A-D360-DE28-167A-8DDC46785216}"/>
              </a:ext>
            </a:extLst>
          </p:cNvPr>
          <p:cNvPicPr>
            <a:picLocks noChangeAspect="1"/>
          </p:cNvPicPr>
          <p:nvPr/>
        </p:nvPicPr>
        <p:blipFill>
          <a:blip r:embed="rId7"/>
          <a:stretch>
            <a:fillRect/>
          </a:stretch>
        </p:blipFill>
        <p:spPr>
          <a:xfrm>
            <a:off x="784352" y="1966321"/>
            <a:ext cx="882166" cy="474740"/>
          </a:xfrm>
          <a:prstGeom prst="rect">
            <a:avLst/>
          </a:prstGeom>
        </p:spPr>
      </p:pic>
      <p:pic>
        <p:nvPicPr>
          <p:cNvPr id="2" name="Picture 2">
            <a:extLst>
              <a:ext uri="{FF2B5EF4-FFF2-40B4-BE49-F238E27FC236}">
                <a16:creationId xmlns:a16="http://schemas.microsoft.com/office/drawing/2014/main" id="{616D17BF-45A3-475E-78B1-21C20C5F29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2238" y="3047318"/>
            <a:ext cx="667481" cy="6820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4E34EC8-2594-E076-49D3-B8802AAA480C}"/>
              </a:ext>
            </a:extLst>
          </p:cNvPr>
          <p:cNvSpPr txBox="1"/>
          <p:nvPr/>
        </p:nvSpPr>
        <p:spPr>
          <a:xfrm>
            <a:off x="0" y="4882325"/>
            <a:ext cx="9144000" cy="261610"/>
          </a:xfrm>
          <a:prstGeom prst="rect">
            <a:avLst/>
          </a:prstGeom>
          <a:noFill/>
        </p:spPr>
        <p:txBody>
          <a:bodyPr wrap="square" anchor="ctr">
            <a:spAutoFit/>
          </a:bodyPr>
          <a:lstStyle/>
          <a:p>
            <a:pPr marL="0" indent="0" algn="ctr">
              <a:buNone/>
            </a:pPr>
            <a:r>
              <a:rPr lang="en-GB" sz="900" b="1" dirty="0">
                <a:solidFill>
                  <a:schemeClr val="tx1">
                    <a:lumMod val="50000"/>
                    <a:lumOff val="50000"/>
                  </a:schemeClr>
                </a:solidFill>
                <a:latin typeface="Arial" panose="020B0604020202020204" pitchFamily="34" charset="0"/>
                <a:cs typeface="Arial" panose="020B0604020202020204" pitchFamily="34" charset="0"/>
              </a:rPr>
              <a:t>BANGKOK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a:t>
            </a:r>
            <a:r>
              <a:rPr lang="en-FI" sz="900" b="1" dirty="0">
                <a:solidFill>
                  <a:schemeClr val="tx1">
                    <a:lumMod val="50000"/>
                    <a:lumOff val="50000"/>
                  </a:schemeClr>
                </a:solidFill>
                <a:latin typeface="Arial" panose="020B0604020202020204" pitchFamily="34" charset="0"/>
                <a:cs typeface="Arial" panose="020B0604020202020204" pitchFamily="34" charset="0"/>
              </a:rPr>
              <a:t>BUENOS AIRES </a:t>
            </a:r>
            <a:r>
              <a:rPr lang="en-GB" sz="1100" b="1" dirty="0">
                <a:solidFill>
                  <a:schemeClr val="tx1">
                    <a:lumMod val="50000"/>
                    <a:lumOff val="50000"/>
                  </a:schemeClr>
                </a:solidFill>
                <a:latin typeface="Arial" panose="020B0604020202020204" pitchFamily="34" charset="0"/>
                <a:cs typeface="Arial" panose="020B0604020202020204" pitchFamily="34" charset="0"/>
              </a:rPr>
              <a:t>| </a:t>
            </a:r>
            <a:r>
              <a:rPr lang="en-GB" sz="900" b="1" dirty="0">
                <a:solidFill>
                  <a:schemeClr val="tx1">
                    <a:lumMod val="50000"/>
                    <a:lumOff val="50000"/>
                  </a:schemeClr>
                </a:solidFill>
                <a:latin typeface="Arial" panose="020B0604020202020204" pitchFamily="34" charset="0"/>
                <a:cs typeface="Arial" panose="020B0604020202020204" pitchFamily="34" charset="0"/>
              </a:rPr>
              <a:t>DUBAI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HELSINKI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HONG KONG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LOS ANGELES | MANILA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SEOUL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SINGAPORE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ST. LUCIA </a:t>
            </a:r>
            <a:r>
              <a:rPr lang="en-GB" sz="1100" b="1" dirty="0">
                <a:solidFill>
                  <a:schemeClr val="tx1">
                    <a:lumMod val="50000"/>
                    <a:lumOff val="50000"/>
                  </a:schemeClr>
                </a:solidFill>
                <a:latin typeface="Arial" panose="020B0604020202020204" pitchFamily="34" charset="0"/>
                <a:cs typeface="Arial" panose="020B0604020202020204" pitchFamily="34" charset="0"/>
              </a:rPr>
              <a:t>|</a:t>
            </a:r>
            <a:r>
              <a:rPr lang="en-GB" sz="900" b="1" dirty="0">
                <a:solidFill>
                  <a:schemeClr val="tx1">
                    <a:lumMod val="50000"/>
                    <a:lumOff val="50000"/>
                  </a:schemeClr>
                </a:solidFill>
                <a:latin typeface="Arial" panose="020B0604020202020204" pitchFamily="34" charset="0"/>
                <a:cs typeface="Arial" panose="020B0604020202020204" pitchFamily="34" charset="0"/>
              </a:rPr>
              <a:t> TOKYO  </a:t>
            </a:r>
          </a:p>
        </p:txBody>
      </p:sp>
    </p:spTree>
    <p:custDataLst>
      <p:tags r:id="rId1"/>
    </p:custDataLst>
    <p:extLst>
      <p:ext uri="{BB962C8B-B14F-4D97-AF65-F5344CB8AC3E}">
        <p14:creationId xmlns:p14="http://schemas.microsoft.com/office/powerpoint/2010/main" val="642453078"/>
      </p:ext>
    </p:extLst>
  </p:cSld>
  <p:clrMapOvr>
    <a:masterClrMapping/>
  </p:clrMapOvr>
  <mc:AlternateContent xmlns:mc="http://schemas.openxmlformats.org/markup-compatibility/2006" xmlns:p14="http://schemas.microsoft.com/office/powerpoint/2010/main">
    <mc:Choice Requires="p14">
      <p:transition p14:dur="300" advClick="0" advTm="4000">
        <p:fade/>
      </p:transition>
    </mc:Choice>
    <mc:Fallback xmlns="">
      <p:transition advClick="0" advTm="4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A3F8A6-D9CE-45DB-A322-05D4103B673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idx="4294967295"/>
          </p:nvPr>
        </p:nvSpPr>
        <p:spPr>
          <a:xfrm>
            <a:off x="1" y="1222058"/>
            <a:ext cx="9144000" cy="3009700"/>
          </a:xfrm>
        </p:spPr>
        <p:txBody>
          <a:bodyPr>
            <a:normAutofit/>
          </a:bodyPr>
          <a:lstStyle/>
          <a:p>
            <a:pPr algn="ctr"/>
            <a:br>
              <a:rPr lang="fi-FI" dirty="0">
                <a:solidFill>
                  <a:schemeClr val="bg1"/>
                </a:solidFill>
              </a:rPr>
            </a:br>
            <a:r>
              <a:rPr lang="en-US" dirty="0">
                <a:solidFill>
                  <a:schemeClr val="bg1"/>
                </a:solidFill>
              </a:rPr>
              <a:t>Aviation in Japan and Korea</a:t>
            </a:r>
            <a:br>
              <a:rPr lang="fi-FI" dirty="0">
                <a:solidFill>
                  <a:schemeClr val="bg1"/>
                </a:solidFill>
              </a:rPr>
            </a:br>
            <a:endParaRPr lang="fi-FI" dirty="0">
              <a:solidFill>
                <a:schemeClr val="bg1"/>
              </a:solidFill>
              <a:latin typeface="Arial "/>
              <a:ea typeface="Arial Black" charset="0"/>
              <a:cs typeface="Arial Black" charset="0"/>
            </a:endParaRPr>
          </a:p>
        </p:txBody>
      </p:sp>
    </p:spTree>
    <p:custDataLst>
      <p:tags r:id="rId1"/>
    </p:custDataLst>
    <p:extLst>
      <p:ext uri="{BB962C8B-B14F-4D97-AF65-F5344CB8AC3E}">
        <p14:creationId xmlns:p14="http://schemas.microsoft.com/office/powerpoint/2010/main" val="1887644646"/>
      </p:ext>
    </p:extLst>
  </p:cSld>
  <p:clrMapOvr>
    <a:masterClrMapping/>
  </p:clrMapOvr>
  <mc:AlternateContent xmlns:mc="http://schemas.openxmlformats.org/markup-compatibility/2006" xmlns:p14="http://schemas.microsoft.com/office/powerpoint/2010/main">
    <mc:Choice Requires="p14">
      <p:transition p14:dur="300" advClick="0" advTm="3000">
        <p:fade/>
      </p:transition>
    </mc:Choice>
    <mc:Fallback xmlns="">
      <p:transition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OJECT_FOLDER_UPDATED" val="1"/>
  <p:tag name="ISPRING_SCORM_RATE_SLIDES" val="0"/>
  <p:tag name="ISPRING_ULTRA_SCORM_COURSE_ID" val="27C12CBC-0A6D-44B1-840D-E65574E901BA"/>
  <p:tag name="ISPRINGONLINEFOLDERID" val="0"/>
  <p:tag name="ISPRINGONLINEFOLDERPATH" val="Content List"/>
  <p:tag name="ISPRINGCLOUDFOLDERID" val="0"/>
  <p:tag name="ISPRINGCLOUDFOLDERPATH" val="Repository"/>
  <p:tag name="ISPRING_PLAYERS_CUSTOMIZATION" val="UEsDBBQAAgAIANoKcEi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GVlO0reEyo4GwUAAGQSAAAdAAAAdW5pdmVyc2FsL2NvbW1vbl9tZXNzYWdlcy5sbmetWNtu20YQfQ+Qf1gQCNACqZMUSBAUtgyKXNuEKVIhV5bdC4i1uLbWWnJV7lKO+9SHforRH9Gf9Es6S0qy5BggaQewZPEyZ4Y7Z87Mcv/waybQghWKy/zA+rD33kIsn8iU59cH1ogc/fTZQkrTPKVC5uzAyqWFDnuvX+0Lml+X9JrB79evENrPmFJwqHrm6OEY8fTAGvYTJxwM7eAi8cPjMOl7x1bPkdmc5nfIl9fy9+KHnz99/vrh46cf99+tLNsAxQPb93ehUIX08X0LoIBEoZ8AGvaTAJ8Tq2e+u9mFI+J7AbZ6AxyMupkOI3xm9cy3F47iRttRFOGAJLHvuTjx4iQISbUYPibYtXoxz8sczble3i/vkUyl1pSiKdMzDhnNWY5uqJ7RjEM2m3y54cD2giTCMYk8h3hhAPiyKO7eIj1liJZ6Kgs0pQqlXNFLwVK04OwWOFNdnxdMsVxTDZxC8KenHO6UGeX5XrPrceCHtpvYw2EywHFsH8PiElk5qJF24G+5nsK1lMm34OI2F5Km6KpgABjGiM7ngk/qO3k8L0yEQ0HvGqOI7LEXHCckDP04wYG7PmP1cJ4it6DmYTuiRHaMIwAoqGLFM2yTiuuVObKF6IZw4h2f+PAhJoQTfj0V8NFd4xhiYMKQ5U1WQFQcAc3jeBxGrlk0cIUomlOlbmWRIr1J6C5dmoC9wAmhDhyyBU4MxhoY+MFBv4qCTXQTmG+PAuck6ZMAfvYxLK5Py3wybWkHFfIkSbcpWUKutonXyP8VWtIPz6HCYeW8LhbhqdULT7tYXODY6p1e+P7ynyazwD7zjm2jBkZ+1uJgtOdMco1mVCtJ0QKqHN1IRBdU6/KGIsUX8K8beIy/jIBDnu0bYVuUeiNsKy83y/vihil9N1OAs7xvggeVdbBriPxl5P2aHNmej90EmA16k5BK+y9kiTJ6h3KpEU0XNJ8wdMkm1KTwDq6lPK2uGapVvP2z5H8hqpESkGv0ZiXMgYvP3+x1jGdHy58Iq1QQk9Ysm+sm16a0VuE/JwpTVo9D2G0tYnk/X95DG4HfGlLAqwwLQR/FwVIGt5j88A6BxA4O7MgLv0+KFM9KUcv/ixO1iaxrshqDeF7KduJ5Km2bYNovR8dI4lrn+x4IVZ/L9hYY5gvTy2AkEO2tvOAIHA3rdgH9xMuvOvgMwhVAINFzMc5gqXZCODMy395+jPuxR6BXjNml4po1WVZlWSfo6dROYPIVTLMHVbhkV7JgSDC6qOcx6IhVphsTujXu7bQI4hEfQsaa5Syr635WFkpxsDbjXUFvQP8ZqH0LD6MBXq9HrfY7zzWWpUirUhZ8xgwbYaXLjH07Vl4VMqvOCqrWVDbdl6WHL4miftSodjrsMJhsqrF1traK8fk5i7EdwSji2IFj5hfHVK5oaQQFYZbCJ/F6/IHKyKieTJlCV7LM05ZA9XbGxUc2gK17BqPFZPrf3/+2xHgUSX0Wrc7+0gnEDGagiXgD9lsgoVH90QRC7P6uXXXQxmq1CVzbtdkKEg8o+F02WLTuMpnM4NRes19g+CpjNiG2cwLRkrjivCyLCVNdEAZ2dAqyVm0O4LlpMQNNJFKKTijVOhv26W7eN3vvsNSC56yL7cu6inlg4g0T23WrFxFQebDPnNXtM4WNzmT1RkLI69ZgzokdgOQ+wmMpzNYdASOMN+8azGa62rj6sDMGArUoyarLrSUMVKI+ftCIxbdNb3OkqvdB+++2Xg/9D1BLAwQUAAIACABlZTtK3Eqxfz4EAAAYEQAAJwAAAHVuaXZlcnNhbC9mbGFzaF9wdWJsaXNoaW5nX3NldHRpbmdzLnhtbNVY3W7iOBS+5ymsrOZySDvbbjtVoKraoKJSYEk6O9VqVZnkQAyOnYltGOZqL/ZR0L4Ib7JPsicEUujPNJ1uVzNCFdg+5/Pxd/7sOsefY04mkComRc3are5YBEQgQyaGNevKb7w9tIjSVISUSwE1S0iLHNcrTmL6nKnIA61RVBGEEeoo0TUr0jo5su3pdFplKkmzVcmNRnxVDWRsJykoEBpSO+F0hl96loCyVgglAPAvlmKlVq9UCHFypEsZGg6EhWi5YNmhKG9wqiLLzsX6NBgPU2lEeCq5TEk67Nesnw5Pss9aJoc6YzGIjBNVx8lsWh/RMGSZFZR77AuQCNgwQnMP9iwyZaGOata7vQwFpe37KEvs/Og0QzmVyIHQK/gYNA2ppvkw30/DZ63WE/lUOBM0ZoGPKyQ7f80682+8VvPMvWl3fNe7OfcvW7kNz1Dy3Y/+M5T8pt9ynyNfFv78uuv2Ws32xY3f6bT8ZvdWCxndIsSxtxlzkFlp0gAKwhwdmbgvKOMYo3doVKAxyjlNh+DLBkMnDihXYJFRAsNfDeVMzzAZdjAZxgDJiUog0L3MbTVLpwasW7gcEA1DXxYhsf++CImDw62j2/nut8d60EqHak2DCIMH55amOfbm1FpsIMXW0bIx6UseFgeCuA9hm8awkRLemIkGSu5aZIBO4HjUTgKCeFRgGjKNxw8KAGX6SjO9TL/GSvokZZQTxMM6AeTSu0dHENFUbbFeMJ8Ff1D/vS01qD9yOvKpx0R/k4aHZCYN4WwMREuCrjYx/oqAbCYUGaQyXs5iymuiOEPjJgymEB6X2egat4gNamJ9STjofIdPhn0hfRjIFHGBTrAa4TxTOX61DLDHhBEkYXoxX8wJX8yTxZwpHBHkQDOi2MRwTsmbPF2a7TP34xsCIaDIWIFi1WeZj4ECcaJvradrMrY3QCZpOKEigPL4dEaE1Gs95CWgRsHSOyELl2sJVeqpvavf7g/FYsNzf7/MKwV8YfAG9H9I2V2XvM4uz3HMkxZ8Q1TLUGJ9olgB9ZhhbRVYT0ZUj7FioHwZvA+SaTKmWklKJpShOtIwQebMiC5TZETLmTUxujBrhTdazNMR5tosSye1mJcB2tl99/Pe/i8Hh++PqvY/f/799qtKq37W5Znlq4Z2+mjDLKd1p20+ofSV5nlPtyHTOIvJ8N6mD18IVo3rfll37KzlPNyBlo3ye21AnnvSOz0nPde7avneUZmAaEtMMx1EoMggu0KW0bl021dl5Lo990Ozc+WVsgOdU0bu4rrVWvxVRtJtlpHqXJSR6uXNubvRmEuZgPcniPOuODapUkwpSrBCpXSEhQFfGeaHSNrH8ufl+f6/5OyLb4150r9SzgJNgwi9+mqR8EPUxdek+HtiLR8V772tB55jP/iUzlZiJliMXGbXmuL9Xd/f28En44NLlQqibf83o175F1BLAwQUAAIACABlZTtKJ6Vci98CAACCCgAAIQAAAHVuaXZlcnNhbC9mbGFzaF9za2luX3NldHRpbmdzLnhtbJVW227iMBB971cg9r3pXmklF6mlrIREt6h0+7pykiGxcOzIdujy9+txnMYBUrKxkOKZczzjuQWit0xML0YjklRKgTAvUJScGhjFVMMivR2vF4+r5fzP7On383o+jmqs5FKtwRgmMo2SRjZilhFXxkhxmUhh7IGXQqqC8vH000/3kMghz7HkDtRQzoYm0JqZuGcIxdv4PsHVR0hkUVKxX8pMXsY02WZKViI961q+L0FxJrYWeXUzmc17DXCmzcJA0fFpfo1rGKVUoDWgSz/muM6yOI2BN5au3DOQ05r6+PYHtB3TzDja3WdcfbSSZtAN8vUdrn68sKd3szLB9THBwF9joV+/4OqFcroH1T384RuuXoYsq/J/aqRUMsOAdjkfJ/GdwyVNbfuhV1e4zhLwQmjobBZ8eNxdHwKQfw37nmC7KslXGNeDgYBJjzlMjaqARM2u1ulcvj1VxvZHow8lLWZlfV7RSsN0Q7n2sFbYAp/hjYk0RHlJC3mVvCpgVjscIruKljCb3bthEWLfZYGPCnZe2F4lELbIXzawR8hA2CLXnKXwJPj+2INDVU1qsnxPfT6DBHhyJwNWDYLabepdaXaNFk0tsXl14KsXNJhCpjDV6M8LKwBTRyInq32Kjpwigu5YRg2T4hFx8d7dRpPoQOGr7XRtEcMMh1Ml53y0gzp0GbcXZ+NB6u9Ce7d6PzJ2jN+OqTE0yQv7XdLjkefZPrFG6g/iMQMHpYWDWoiNDDjOdh+poGoL6kVKPtSMkAb00ONl3V59cBIFMSDR6SATf8ip6IuqiEHNbdIY6CbKXWENzFmWc/szrwzeID1g9GhrqsnteYKy97IMBL4GgKokbyqg3tSaouKGcdgB99pA4K7cdzeibZH21dudWcLGBBXnBQcVGXRwUJJ+VLSl0h0hgfwE/tV61Tn4QDOg6g2NtbtYp++bORwc3RnNzTjD4gsnmdv7WuqcbPXHEbRC/O/5D1BLAwQUAAIACABlZTtKcN1OiykEAACpEAAAJgAAAHVuaXZlcnNhbC9odG1sX3B1Ymxpc2hpbmdfc2V0dGluZ3MueG1s1VjvTttIEP/OU6x86sfGtEcPihIQAiMiQpKLTa/odEIbexJvst51vbOh6af70EeJ+iJ5k3uSG8chEMIfpz2OO0Uo8XjmtzO/+WdT3f+cSDaCzAitas6byqbDQIU6Eqpfc86D49c7DjPIVcSlVlBzlHbY/t5GNbVdKUzsAyKpGkYwyuymWHNixHTXda+urirCpFl+V0uLhG8qoU7cNAMDCiFzU8nH9IXjFIwzRygBQH+JVnOzvY0NxqoF0pmOrAQmIvJciTwoLk8wkY5baHV5OOxn2qroUEudsazfrTk/7Rzkn2udAulIJKBySsweCXMx7vIoErkTXPriC7AYRD8mb7e3HHYlIoxrztutHIW03VWUGXYROc9RDjVRoHAOnwDyiCMvLovzED6juRYUomiseCLCgO6wPPyacxRc+o36kXfZbAWef3kSnDUKH9YwCryPwRpGQT1oeOvol4U/uWh7nUa9eXoZtFqNoN6+sSJGlwipusuMVYlZbbMQFoRVMbZJV3EhqUTv0GgAqcglz/oQ6GNBSexxacBhgxT6v1ouBY6pFzapF4YA6YFJIcROnraag5kF5wauACTHKJeLknj3flES2ztLobvF6Tdh3etllSPyMKbiIdnMtap7W3St1tNqKbT8mnW1jBYBQdKFqMkTIrh9rBzWI9YlxdZKQTGfK2o7gRRvuLAwtmtQ4KzdjufaB5ngklFL0VwAduavxB/GPDNLNC+ozqs93Pu9qRHMH0X8hegh1d+0lREba8ukGAJDzSi3NqFfMbDbHcR6mU5mUskNMiMFOTcScAXRfpmDLuiIxJIlzZNUAhYnfLLiC+tCT2eEC3xE04fkwhT4lTLAvlBWsVTgdDKdMDmdpNOJMHTFiAMUzIiRlZKzV0V/1JtH3sdXDCIglaEBIypruU+VAUmKN97zazKWDyAmeTTiKoTy+HzMlMZrO+Il5NbALDuRiGb3Um7MU2dXvj8fRiRWFvn+saws4BcO34L+Bym7m5LnOWWdxDzpwXdUtY40DSROIw+Hgoaponky4DikiUH6ZfA+aIFsyNFozkZckDnRMCLm7IDPWmTAy7k1srhwa443mE6yAfXaOG8nM52UAdp88/bnrXe/bO+83624f/357fWjRvMF1pa55/MNdvjghixndWdPPmH0yLZcsT3WWZLXZLRy6P1PAPNNtTrWq26+Y+5fObPNeGfjdF9u5fjeQefwhHU8/7wR+LtlSqCpqbEwjMGwXv6UWMbmzGuel9Frd7wP9da5X8oPSkcZvdOLRmP6tYymVy+j1Toto9Up1nH71iou5QI9IkFS7MGhzYwRxnBGMynjAxoF9B5h/xdt+lDH/HiH/ytdeu+DoXi0TYvGfqYuBZ6FMeXx2XL/crPv5Vj9LxFVXC3e25Ze1Kruva/EGyRf/vfC3sbfUEsDBBQAAgAIAGVlO0oQnvMWlwEAACAGAAAfAAAAdW5pdmVyc2FsL2h0bWxfc2tpbl9zZXR0aW5ncy5qc42UTW/CMAyG7/wKlF0nxD5hu6HBpEkcJo3btEMoplSkSZSEDob476vDV5O6Y/GlsZ6+b+wo3rba5WIJaz+3t/7b79/Dvc8B5pxZwXWYFw35HPPMimwGkywHkUlgEVIgMufCwim/OyOUMpNedbr5QF1bEWSKoPXJoJI0BGgpsCDAbwpcU8mfsLhDYfuiKq2erpxTspMo6UC6jlQm555hV69+VWuMYFWAuYDOeQKBaM+vJvKs+NDDqHKJyjWXm7FKVWfKk2Vq1ErOmvwXGw2mvPTlHug+9V5GgZzIrHtzkMfGoz5GM6kNWAsH38cRBgkLPgVR0e369QcaCNcLiugis5k70oMbjCqteQq1LvUHGCEmS61aN3sYdc7B2u2Ju1uMgBB8A6YmNbzHCEClV/ofF6iNSrEjNbTe8xMqFJ9lMj1YdzFIDg+Lsk3dOxfqjz9kwRNS0RNaUM8vbxoeMWgJ0B1zga+NfMfEn4KykASoKFATYEHPERfPEdx/thl3jieLvBwP5XQs28DNEsxEKVGe/uvCcI2tWrtfUEsDBBQAAgAIAGZlO0obIzCaTgoAANEaAAAXAAAAdW5pdmVyc2FsL3VuaXZlcnNhbC5wbmftmXtQE9cex7fFB6310dJeijxCrx0ZW0QpyCs8ro/WOkpoxV5AgaAoKSoJGCEJeTlqpYxKsFYeBsJovWYsnVCghkdIIirZWhLSlkKAQIIGiJiENYkkhE3YuwHbuTP3r/vnnckfu5tzzud39re/32/P90y2/DPc7tWvr38dAIDVez7dtR8AvHrRY533CrRnnbd9J3p5hbx/9w5A0BcwjTaWEbYnbweAZs4q5+HlaPu1wk8zyADw1mn38YomD0MFgPV5e3ZtP0DNNo0lcN5PGz7z2KU6f35jRO3H578OvRJ8JSY4OLjw7MTDt/4OhJyJwLaGY9ZrCK7EEofN3CfvG1oVoboSRuv8vpFvOJDxTNRI1/cojjFsw4RotqMXT1xw6pOkLx6XYV4FgHtXfzJhA+MTGIH4Hot2wdamk6EuPQ/Y5wtR/XobGJZH5gp3R90+jPTS5BbJ3BPqSrRNrbh9FS8ntKZ8+AoAjMdex7HMYNKCuf0tdIz33fSEL/+dRavyY+jFu/kN9PxeFYoGP/wI/Xk+HY3NmXW97gAd8UPPO0K9AOAfX3tgD+yBPbAH9sAe2AN7YA/sgT2wB/bAHvj/Cn7So29gs1ADgJH8v9+k65+h7PlpfjQktmsUWKiLbB08RBpzPt2dVBqVxyZICQghCGdFyVHF3c24JqmDGEHQpUnnB8QjR2ewaqONDy7gtypdsLGFDlpADJth1WGQubmjDdzaslpOfzzqQJPtt92YBNFFkrY6/2qtsj8er2DyDioVsaermdIm1EwESeiMs8oBOZjPQ52Eonzrz1t08w4lm1VnaOxQ5quRYnJYgu0rOR1safxFG2ktuh4CAOMnE6Ngm5qEweOtW/kOSVyB9YA8drYG80hCCW3g/UGmLFESQmlpluJB/RT87CdF6kf6wXwpviydtYxPexUAJAWSQ6WlyQpdjMIxkM/lTwi0Y5JVzU5vnHUZGtJ+xq5B+7dSPJ8mRaf/Qw42p8As/BHHm3VTrwHA3G3+PGevKzpWAbttv1yIHMxHoJ2hSWcXHxxPR1x2TtO/aJn8Drf5Aebz7pVgbPuHf02fv3CLI/3e+iBGgbgnON7XUeaMvYOJrGLP9zdonEZCEt2hFcCPUliWU2Mxmw+JTMa5MANChek2mwYqbRhbeJE5Y4hMAYB71UEWwk3bXVfMcvudDcdV+Cz6TbsWrEMk3/uXwOpBfHV9EDSfWYrAcYv3UhvDnybOWHm0To0gg+JyHK9uGCHVT9kEQRbXJOoA8oKfNCafM7YqJXdnHqxNYnQQZWGwgsSyInslQdZ3W4kbC0CIjcBNQj+3NxUGZgnM7CqLUfgAwHNHL1TBy96pHZAIpRUGA5Ia4ZxtYrs+GJfl71srd+VFyoTJLPNFfIDocBXT8ihkSzUeDMW6NGKxum8I5N6rS+ysSOxj1lV0u13N5HTP0kwSeXi7ZqammCzPc1qqpc7jsIMmCyiDRkpkO7mmYqnU+ckRmqyOKmLgKg1Dk/Qnyod9E5cTrmBrVT4MtlKjaW4Diciv5Rh33s/oZ9ay5x6YZ61M4wkYj8yrtsA5G4q/M4y8YbVq2GcpmFwwqqdmRS1YZxZpXTONMJFrXC5JjT55FIK6TPYZ02+gWr8V3gZHCjhFeL6usHhkKkpEihAoC+zHbEgpXUdRdDJTc+RKOl320+ioBoacfaNyU1lmRjY5jDel+4L1PF3CSxcxUiqz2nrtD7WPpNf3cJtXElOEzb1oPMUJAjW+WlrhrqR7ZPu7yPysRNiggsiiy7+qyZ8TZbPFCxVicdSlkAOU4WzT6BlitFGnjGp1ESmXpVmSXChingo7m7oX1r10zprJHyhBbOlGiXGUoj2uLzlYKB8qaMqD0fwFPai7yHdQr0WfOkZbwPqIewlPCMMCLRpEeXm7wR54K2Edeb9JtJd+t5PTmkviqNdMMBffAJ6o/4QeHlHZ/HH+GeTuAiIpQm7pUG5KpJxMzfTPSTolxmzRgFDIQQqX6RTt0qBlMk+10ilysmTFnCEmsKyxP6pt2NWZPVE3KdqC9aXTD5KEfkyfHMwJWSLOxCwJwvTmJ2ZPXn5owVnqztBPyVuypHatjzmuNHjKNjtWb4CGweHmtt0pvy+VXjyFr+qz320yYaOIKYqtb5a4iKZ8Y6d4pMOccIMi/n2UOKRtyzp1V1m8gQTOJvLX1PKGG4UROA4z7c8k4q1WuelSbduJq4pOMTNQ5QpQn40o6Wu0zqXjrOYPSO9XRVfqsy6E51Zlrb1PHSgf8mqFvBWmxD40Z7iQaUPckh8k8ezgy/pyRT7LdIylfFtRcCGjLfnHhk+ysILeQdbbdKH2YqGq8YbpwmVxdnig/zf+NKzA7hCsqdU3F0TqOjn2org1afwCYoSyWOaM940n7BuFGAVXxwbT4c9nG/uvvXAxsRzO4b6efkbXL/7lkw4a7hYNzJMrs5Js7ooa8Wo2bBRS7tvfH4P7WvxUlGpb4K0yBo1Vv5Q89//QoEppLzoUk8U9fP/E/JFspEEQim8TjfysQbKR7XdWjG/7W9ONNt9lBGOLarpy9VSq11jPdExmvbAjGVvQoAvT6ksPhUIl1gsPJNOF18vUFQ5DDdkciWmyyI7QUp75YTsSvOkNsY8JY0OUwvW9KhgamoTF58qfdiiHfOzF2uaOuKUlY1F+GKuZaW1f9UfdK+nONtWZbIlY4SbZtq8pXD/6e6T6VwtZvPD6Fmazr/F2go1Fma4s76F1CaABsygu8NxSKY2p6V9RwXgoQ0LeZsjjFmdR6rX1rawAOltLCbTC18nPI33baLnNXdDP8iGf2U6W/BbldIv93g+xhynGltgaeEhl7gzJWQzQnHOqPyUpgfWHTUBcxS+4cMLX+M6Tyz/2P9UVOLeNCrHCnTKjcqHCUHNMxRTvLTv5GR7c1g4ZTr8hwKlH8+yPO082VSq/DKXIO1frDNy3VY0vVI1QG+pFTe5W/Xh+GNF6TmbhRq3M3egM3+h69nId10GbkegR4bsq7x/UcUd3FKnw35mL66YQt3rZuldiAvSPw3hfhLLxSxpiQqUbK6maKqqfWnAjszMiKEg/Lnho2bC0GCeTpC6beTaSo4+E0GLi3XSomvB2nWrvnzqlfWEGMUlP4d7RmZcEJ3H+aTtif68K070oySQuVMnLTrXG4Mgs9B25Q3ML238IYQwX+oaXnWYtXJLhb+Nf0H9Js1ccw3Dnbr/cBWhNN9jsWnSiad7U/PEZ8ohtE3VMyndmzQT2apbP3wYZelSOeau0eBaDkn+VP0Imhylii0f0qmIovWQ/2wTHBKMPkylPun9rcxCYpZ7YZBs1KnOd57JRIMi6iweDG/MQKccLnUZZLqS2w8JHqdetUGtv9ofufdD4Jp//2v3MwVqElYkOAsrfTlsusp06DHht8bNMcoh0zi5FmJmv/TnIRfwFYV7uDKVdI3RdmvRDnPokDgVNwRl9TicVTGuO17mFROGLZxSNeru/z9ycHp9+3AQqFGygOnzl7sncYRraDez5GLdLsCPn7L8BUEsDBBQAAgAIAGZlO0r+QJHbSwAAAGoAAAAbAAAAdW5pdmVyc2FsL3VuaXZlcnNhbC5wbmcueG1ss7GvyM1RKEstKs7Mz7NVMtQzULK34+WyKShKLctMLVeoAIoBBSFASaESyDVCcMszU0oybJUsTcwRYhmpmekZJbZK5oYGcEF9oJEAUEsBAgAAFAACAAgA2gpwSKkBxHb7AgAAsAgAABQAAAAAAAAAAQAAAAAAAAAAAHVuaXZlcnNhbC9wbGF5ZXIueG1sUEsBAgAAFAACAAgAZWU7St4TKjgbBQAAZBIAAB0AAAAAAAAAAQAAAAAALQMAAHVuaXZlcnNhbC9jb21tb25fbWVzc2FnZXMubG5nUEsBAgAAFAACAAgAZWU7StxKsX8+BAAAGBEAACcAAAAAAAAAAQAAAAAAgwgAAHVuaXZlcnNhbC9mbGFzaF9wdWJsaXNoaW5nX3NldHRpbmdzLnhtbFBLAQIAABQAAgAIAGVlO0onpVyL3wIAAIIKAAAhAAAAAAAAAAEAAAAAAAYNAAB1bml2ZXJzYWwvZmxhc2hfc2tpbl9zZXR0aW5ncy54bWxQSwECAAAUAAIACABlZTtKcN1OiykEAACpEAAAJgAAAAAAAAABAAAAAAAkEAAAdW5pdmVyc2FsL2h0bWxfcHVibGlzaGluZ19zZXR0aW5ncy54bWxQSwECAAAUAAIACABlZTtKEJ7zFpcBAAAgBgAAHwAAAAAAAAABAAAAAACRFAAAdW5pdmVyc2FsL2h0bWxfc2tpbl9zZXR0aW5ncy5qc1BLAQIAABQAAgAIAGZlO0obIzCaTgoAANEaAAAXAAAAAAAAAAAAAAAAAGUWAAB1bml2ZXJzYWwvdW5pdmVyc2FsLnBuZ1BLAQIAABQAAgAIAGZlO0r+QJHbSwAAAGoAAAAbAAAAAAAAAAEAAAAAAOggAAB1bml2ZXJzYWwvdW5pdmVyc2FsLnBuZy54bWxQSwUGAAAAAAgACABgAgAAbCEAAAAA"/>
  <p:tag name="ARTICULATE_PRESENTATION_ID" val="358607"/>
  <p:tag name="ARTICULATE_REFERENCE_ID" val="7bb2d8e8-cab7-43bb-a4c9-070e8b65d097"/>
  <p:tag name="ARTICULATE_DESIGN_ID_OFFICE THEME" val="5ZNjHxYz3Eu"/>
  <p:tag name="ISPRING_UUID" val="{54E29D82-CEB6-4B66-ACCD-FE9FE64C430E}"/>
  <p:tag name="FLASHSPRING_ZOOM_TAG" val="87"/>
  <p:tag name="ISPRING_PRESENTATION_INFO_2" val="&lt;?xml version=&quot;1.0&quot; encoding=&quot;UTF-8&quot; standalone=&quot;no&quot; ?&gt;&#10;&lt;presentation2&gt;&#10;&#10;  &lt;slides&gt;&#10;    &lt;slide id=&quot;{22C691BA-AB83-4FDC-97CC-4E5D4E060625}&quot; pptId=&quot;264&quot;/&gt;&#10;    &lt;slide id=&quot;{42DF5650-3843-48B9-AE9E-29150ECCA964}&quot; pptId=&quot;301&quot;/&gt;&#10;    &lt;slide id=&quot;{C2B970D1-ACEF-4956-ADFD-C8C07EFF7293}&quot; pptId=&quot;268&quot;/&gt;&#10;    &lt;slide id=&quot;{D64178FC-D758-4D86-B39B-548A3C2A1187}&quot; pptId=&quot;265&quot;/&gt;&#10;    &lt;slide id=&quot;{8161EC63-C517-45F0-9891-DDAE89D2B297}&quot; pptId=&quot;311&quot;/&gt;&#10;    &lt;slide id=&quot;{E35B889E-45A3-4F3C-B3A9-BC0412633EC5}&quot; pptId=&quot;312&quot;/&gt;&#10;    &lt;slide id=&quot;{1A7BCF7A-3493-437B-B6BE-CCB3B69FF4E4}&quot; pptId=&quot;391&quot;/&gt;&#10;    &lt;slide id=&quot;{A5EDE33D-A6DF-4D33-A03E-8DF6FBE2A704}&quot; pptId=&quot;313&quot;/&gt;&#10;    &lt;slide id=&quot;{15689B77-F77C-45C3-BE1C-4AC636E1D086}&quot; pptId=&quot;314&quot;/&gt;&#10;    &lt;slide id=&quot;{88340F07-05B6-4A2F-B499-728854815C10}&quot; pptId=&quot;315&quot;/&gt;&#10;    &lt;slide id=&quot;{728B4A12-4E48-4BFF-B99D-07DF42CCEA90}&quot; pptId=&quot;316&quot;/&gt;&#10;    &lt;slide id=&quot;{F8CCFF9D-0B6D-4776-99AC-F0298EE0297B}&quot; pptId=&quot;392&quot;/&gt;&#10;    &lt;slide id=&quot;{CC81A9A3-1E0C-4F26-A45D-F793A571947C}&quot; pptId=&quot;393&quot;/&gt;&#10;    &lt;slide id=&quot;{6B912924-ADB6-48EC-8877-11ABF5225F7E}&quot; pptId=&quot;317&quot;/&gt;&#10;    &lt;slide id=&quot;{A4C7C4F3-A18A-4B7F-9A55-F8C39529D1CF}&quot; pptId=&quot;318&quot;/&gt;&#10;    &lt;slide id=&quot;{1C52694C-0C8F-4CC1-9F08-34AC8D99B165}&quot; pptId=&quot;394&quot;/&gt;&#10;    &lt;slide id=&quot;{33D68C53-4A65-40A0-9F25-AB919F253F93}&quot; pptId=&quot;319&quot;/&gt;&#10;    &lt;slide id=&quot;{9CF376AD-6EC9-4E8C-AE02-6803F2C81C8A}&quot; pptId=&quot;320&quot;/&gt;&#10;    &lt;slide id=&quot;{B84226E8-35AE-482A-9372-21EC5AE76E07}&quot; pptId=&quot;321&quot;/&gt;&#10;    &lt;slide id=&quot;{A8D2F755-B77C-4AEC-B2DE-00AA2656A991}&quot; pptId=&quot;322&quot;/&gt;&#10;    &lt;slide id=&quot;{FCB3863C-1E55-4639-AD1F-2646288264C4}&quot; pptId=&quot;323&quot;/&gt;&#10;    &lt;slide id=&quot;{343F3B9C-F25D-47AE-8A74-B8FB5061CC90}&quot; pptId=&quot;324&quot;/&gt;&#10;    &lt;slide id=&quot;{93874964-042A-4465-AD6B-6EC2A1D7E627}&quot; pptId=&quot;325&quot;/&gt;&#10;    &lt;slide id=&quot;{13950F19-7F27-4016-A094-2FABD5F004B3}&quot; pptId=&quot;326&quot;/&gt;&#10;    &lt;slide id=&quot;{330FD07C-5671-4045-8EF3-AFC21FB40925}&quot; pptId=&quot;327&quot;/&gt;&#10;    &lt;slide id=&quot;{87DE692A-375B-44C1-995A-0B180DA5C229}&quot; pptId=&quot;328&quot;/&gt;&#10;    &lt;slide id=&quot;{C9920608-6324-43AF-8A09-EACB1DF8EDF9}&quot; pptId=&quot;329&quot;/&gt;&#10;    &lt;slide id=&quot;{F5D12752-CEAA-440A-950B-10EC51ADB7E6}&quot; pptId=&quot;330&quot;/&gt;&#10;    &lt;slide id=&quot;{31BDC338-4EB9-434B-B5F3-F88D0466EC0E}&quot; pptId=&quot;400&quot;/&gt;&#10;    &lt;slide id=&quot;{23F9F293-A8B8-4AF6-AE43-7BEE1577059D}&quot; pptId=&quot;331&quot;/&gt;&#10;    &lt;slide id=&quot;{32525197-D791-4D99-987C-5C261BE097BB}&quot; pptId=&quot;332&quot;/&gt;&#10;    &lt;slide id=&quot;{39B9E77C-DCF1-4742-B742-F524A83433BA}&quot; pptId=&quot;333&quot;/&gt;&#10;    &lt;slide id=&quot;{C0803545-418D-49D4-869C-627554C2B5E5}&quot; pptId=&quot;334&quot;/&gt;&#10;    &lt;slide id=&quot;{FD6BC1E1-1D90-4249-ADF0-884B108389F1}&quot; pptId=&quot;401&quot;/&gt;&#10;    &lt;slide id=&quot;{A730AAF0-6FAE-4852-843A-2F0BF778A55D}&quot; pptId=&quot;335&quot;/&gt;&#10;    &lt;slide id=&quot;{718EFF83-DCB5-4B66-A08D-43F3AB8AC4BA}&quot; pptId=&quot;402&quot;/&gt;&#10;    &lt;slide id=&quot;{5239939D-B458-456A-95BC-A572BAC7596F}&quot; pptId=&quot;336&quot;/&gt;&#10;    &lt;slide id=&quot;{B2B7A289-B524-49CE-9B3F-0B63329CBCE6}&quot; pptId=&quot;337&quot;/&gt;&#10;    &lt;slide id=&quot;{0270A5C1-8E1A-45CF-8AE3-3F6C413CF014}&quot; pptId=&quot;338&quot;/&gt;&#10;    &lt;slide id=&quot;{DF167904-04D5-4B18-9CD6-CF50828D8887}&quot; pptId=&quot;403&quot;/&gt;&#10;    &lt;slide id=&quot;{62B3FEC3-D8AB-4836-B95A-AC532D775E02}&quot; pptId=&quot;339&quot;/&gt;&#10;    &lt;slide id=&quot;{7E89E75D-3A4E-44DB-A3C5-DDA1DB02287C}&quot; pptId=&quot;340&quot;/&gt;&#10;    &lt;slide id=&quot;{D8FE395B-2C0E-4385-A461-B9E66E57C088}&quot; pptId=&quot;428&quot;/&gt;&#10;    &lt;slide id=&quot;{779796C6-510A-4018-A071-855A6B279E2A}&quot; pptId=&quot;406&quot;/&gt;&#10;    &lt;slide id=&quot;{BD4498D2-45FE-4235-A6BD-57CF18B216ED}&quot; pptId=&quot;341&quot;/&gt;&#10;    &lt;slide id=&quot;{16759555-FE0A-448E-95E0-B28DF7919195}&quot; pptId=&quot;342&quot;/&gt;&#10;    &lt;slide id=&quot;{FF1A4DC0-D03A-421E-9D28-24B73DF30ED7}&quot; pptId=&quot;413&quot;/&gt;&#10;    &lt;slide id=&quot;{D09B4F18-9DFF-4B69-8CEB-5FE62B2AA397}&quot; pptId=&quot;407&quot;/&gt;&#10;    &lt;slide id=&quot;{79DDB971-0C73-4C7E-9170-82C45F99B0C1}&quot; pptId=&quot;343&quot;/&gt;&#10;    &lt;slide id=&quot;{99667E3D-CD1D-4DA6-8894-43CB40B7A4E9}&quot; pptId=&quot;344&quot;/&gt;&#10;    &lt;slide id=&quot;{0F049476-96B7-42D5-AB64-5E17B4F6E681}&quot; pptId=&quot;408&quot;/&gt;&#10;    &lt;slide id=&quot;{00DC4FFF-7D40-4EFB-A566-36D37A44DA1F}&quot; pptId=&quot;411&quot;/&gt;&#10;    &lt;slide id=&quot;{8AAAF2A6-1F2A-40B3-9210-4E10132B0E15}&quot; pptId=&quot;414&quot;/&gt;&#10;    &lt;slide id=&quot;{69876B56-7909-4A8D-9A32-367D5DE76991}&quot; pptId=&quot;415&quot;/&gt;&#10;    &lt;slide id=&quot;{ED6EB394-4D64-4D0E-8701-968DE7399CC5}&quot; pptId=&quot;416&quot;/&gt;&#10;    &lt;slide id=&quot;{B3F0197E-8C6E-4DD7-9089-88E9D68A79C8}&quot; pptId=&quot;417&quot;/&gt;&#10;    &lt;slide id=&quot;{B6D2CD8E-E48B-4F55-9A56-66922DB73639}&quot; pptId=&quot;418&quot;/&gt;&#10;    &lt;slide id=&quot;{34501D1A-9F91-4344-9658-BE140B027682}&quot; pptId=&quot;419&quot;/&gt;&#10;    &lt;slide id=&quot;{DB5D5BE3-EC9F-4FF5-96F6-2476CD11EEE5}&quot; pptId=&quot;420&quot;/&gt;&#10;    &lt;slide id=&quot;{88F843B0-3F20-498A-816F-39B7D5225E59}&quot; pptId=&quot;421&quot;/&gt;&#10;    &lt;slide id=&quot;{328D0F37-B705-49AF-932A-CEE392CDA7A6}&quot; pptId=&quot;422&quot;/&gt;&#10;    &lt;slide id=&quot;{31B4DC68-19A8-4911-9880-7CCB86F664BF}&quot; pptId=&quot;423&quot;/&gt;&#10;    &lt;slide id=&quot;{1BDB2EAC-0DC5-4BDB-81D3-7CB1182D35C8}&quot; pptId=&quot;424&quot;/&gt;&#10;    &lt;slide id=&quot;{7857CC14-A39E-4938-B8A6-D38B5B2516AE}&quot; pptId=&quot;347&quot;/&gt;&#10;    &lt;slide id=&quot;{D86EA96C-DA6F-4A45-94E6-44E6661DB9FB}&quot; pptId=&quot;348&quot;/&gt;&#10;    &lt;slide id=&quot;{85F6B268-B02D-4B9F-8C5F-AED1E3E88EF8}&quot; pptId=&quot;349&quot;/&gt;&#10;    &lt;slide id=&quot;{705DD405-E911-47F6-AB97-438ADF699D3D}&quot; pptId=&quot;350&quot;/&gt;&#10;    &lt;slide id=&quot;{66C3D91F-6585-48B7-8AEF-F0559462B8A9}&quot; pptId=&quot;412&quot;/&gt;&#10;    &lt;slide id=&quot;{C3BBB0AF-102A-44AE-9651-8CABE8C1D80A}&quot; pptId=&quot;351&quot;/&gt;&#10;    &lt;slide id=&quot;{B64BF8B4-D7F9-40A6-9529-1E59B906D28E}&quot; pptId=&quot;352&quot;/&gt;&#10;    &lt;slide id=&quot;{CCA8CAFD-2F15-4B8C-8694-435071FAE7BE}&quot; pptId=&quot;353&quot;/&gt;&#10;    &lt;slide id=&quot;{9ED9EBE2-8164-4EBD-99C4-37CF3AE007E3}&quot; pptId=&quot;354&quot;/&gt;&#10;    &lt;slide id=&quot;{D351507B-A002-48F9-AA6E-7D6CA81642AD}&quot; pptId=&quot;425&quot;/&gt;&#10;    &lt;slide id=&quot;{BEE6E5A0-BFE3-4FA9-82ED-C8884E215523}&quot; pptId=&quot;426&quot;/&gt;&#10;    &lt;slide id=&quot;{6A1A3DB3-9C1D-4417-8542-F831EACEDCD7}&quot; pptId=&quot;427&quot;/&gt;&#10;    &lt;slide id=&quot;{D86E11FC-B33B-4A2A-B7F8-353E60FF645D}&quot; pptId=&quot;355&quot;/&gt;&#10;    &lt;slide id=&quot;{C86F7865-D82D-48FA-8B91-E69E33B297A7}&quot; pptId=&quot;302&quot;/&gt;&#10;    &lt;slide id=&quot;{B87397EA-E882-4F5E-B293-A34D5836845F}&quot; pptId=&quot;310&quot;/&gt;&#10;  &lt;/slides&gt;&#10;&#10;  &lt;narration&gt;&#10;    &lt;audioTracks&gt;&#10;      &lt;audioTrack muted=&quot;false&quot; name=&quot;slide4&quot; resource=&quot;98700481&quot; slideId=&quot;{D64178FC-D758-4D86-B39B-548A3C2A1187}&quot; startTime=&quot;0&quot; stepIndex=&quot;0&quot; volume=&quot;1&quot;&gt;&#10;        &lt;audio channels=&quot;1&quot; format=&quot;s16p&quot; sampleRate=&quot;44100&quot;/&gt;&#10;      &lt;/audioTrack&gt;&#10;      &lt;audioTrack muted=&quot;false&quot; name=&quot;slide6&quot; resource=&quot;72f400ee&quot; slideId=&quot;{E35B889E-45A3-4F3C-B3A9-BC0412633EC5}&quot; startTime=&quot;0&quot; stepIndex=&quot;0&quot; volume=&quot;1&quot;&gt;&#10;        &lt;audio channels=&quot;1&quot; format=&quot;s16p&quot; sampleRate=&quot;44100&quot;/&gt;&#10;      &lt;/audioTrack&gt;&#10;      &lt;audioTrack muted=&quot;false&quot; name=&quot;slide7&quot; resource=&quot;ccec8932&quot; slideId=&quot;{1A7BCF7A-3493-437B-B6BE-CCB3B69FF4E4}&quot; startTime=&quot;0&quot; stepIndex=&quot;0&quot; volume=&quot;1&quot;&gt;&#10;        &lt;audio channels=&quot;1&quot; format=&quot;s16p&quot; sampleRate=&quot;44100&quot;/&gt;&#10;      &lt;/audioTrack&gt;&#10;      &lt;audioTrack muted=&quot;false&quot; name=&quot;slide9&quot; resource=&quot;052da7b9&quot; slideId=&quot;{15689B77-F77C-45C3-BE1C-4AC636E1D086}&quot; startTime=&quot;0&quot; stepIndex=&quot;0&quot; volume=&quot;1&quot;&gt;&#10;        &lt;audio channels=&quot;1&quot; format=&quot;s16p&quot; sampleRate=&quot;44100&quot;/&gt;&#10;      &lt;/audioTrack&gt;&#10;      &lt;audioTrack muted=&quot;false&quot; name=&quot;slide11&quot; resource=&quot;7ff46a4c&quot; slideId=&quot;{728B4A12-4E48-4BFF-B99D-07DF42CCEA90}&quot; startTime=&quot;0&quot; stepIndex=&quot;0&quot; volume=&quot;1&quot;&gt;&#10;        &lt;audio channels=&quot;1&quot; format=&quot;s16p&quot; sampleRate=&quot;44100&quot;/&gt;&#10;      &lt;/audioTrack&gt;&#10;      &lt;audioTrack muted=&quot;false&quot; name=&quot;slide12&quot; resource=&quot;92928177&quot; slideId=&quot;{F8CCFF9D-0B6D-4776-99AC-F0298EE0297B}&quot; startTime=&quot;0&quot; stepIndex=&quot;0&quot; volume=&quot;1&quot;&gt;&#10;        &lt;audio channels=&quot;1&quot; format=&quot;s16p&quot; sampleRate=&quot;44100&quot;/&gt;&#10;      &lt;/audioTrack&gt;&#10;      &lt;audioTrack muted=&quot;false&quot; name=&quot;slide15&quot; resource=&quot;c7db41a5&quot; slideId=&quot;{A4C7C4F3-A18A-4B7F-9A55-F8C39529D1CF}&quot; startTime=&quot;0&quot; stepIndex=&quot;0&quot; volume=&quot;1&quot;&gt;&#10;        &lt;audio channels=&quot;1&quot; format=&quot;s16p&quot; sampleRate=&quot;44100&quot;/&gt;&#10;      &lt;/audioTrack&gt;&#10;      &lt;audioTrack muted=&quot;false&quot; name=&quot;slide18&quot; resource=&quot;5e4e888d&quot; slideId=&quot;{9CF376AD-6EC9-4E8C-AE02-6803F2C81C8A}&quot; startTime=&quot;0&quot; stepIndex=&quot;0&quot; volume=&quot;1&quot;&gt;&#10;        &lt;audio channels=&quot;1&quot; format=&quot;s16p&quot; sampleRate=&quot;44100&quot;/&gt;&#10;      &lt;/audioTrack&gt;&#10;      &lt;audioTrack muted=&quot;false&quot; name=&quot;slide18 (2)&quot; resource=&quot;1b0fb984&quot; slideId=&quot;{A8D2F755-B77C-4AEC-B2DE-00AA2656A991}&quot; startTime=&quot;0&quot; stepIndex=&quot;0&quot; volume=&quot;1&quot;&gt;&#10;        &lt;audio channels=&quot;1&quot; format=&quot;s16p&quot; sampleRate=&quot;44100&quot;/&gt;&#10;      &lt;/audioTrack&gt;&#10;      &lt;audioTrack muted=&quot;false&quot; name=&quot;slide21&quot; resource=&quot;c46e1771&quot; slideId=&quot;{343F3B9C-F25D-47AE-8A74-B8FB5061CC90}&quot; startTime=&quot;0&quot; stepIndex=&quot;0&quot; volume=&quot;1&quot;&gt;&#10;        &lt;audio channels=&quot;1&quot; format=&quot;s16p&quot; sampleRate=&quot;44100&quot;/&gt;&#10;      &lt;/audioTrack&gt;&#10;      &lt;audioTrack muted=&quot;false&quot; name=&quot;slide24&quot; resource=&quot;269e002c&quot; slideId=&quot;{13950F19-7F27-4016-A094-2FABD5F004B3}&quot; startTime=&quot;0&quot; stepIndex=&quot;0&quot; volume=&quot;1&quot;&gt;&#10;        &lt;audio channels=&quot;1&quot; format=&quot;s16p&quot; sampleRate=&quot;44100&quot;/&gt;&#10;      &lt;/audioTrack&gt;&#10;      &lt;audioTrack muted=&quot;false&quot; name=&quot;slide26&quot; resource=&quot;d7fcb693&quot; slideId=&quot;{87DE692A-375B-44C1-995A-0B180DA5C229}&quot; startTime=&quot;0&quot; stepIndex=&quot;0&quot; volume=&quot;1&quot;&gt;&#10;        &lt;audio channels=&quot;1&quot; format=&quot;s16p&quot; sampleRate=&quot;44100&quot;/&gt;&#10;      &lt;/audioTrack&gt;&#10;      &lt;audioTrack muted=&quot;false&quot; name=&quot;slide27&quot; resource=&quot;5d6b7218&quot; slideId=&quot;{F5D12752-CEAA-440A-950B-10EC51ADB7E6}&quot; startTime=&quot;0&quot; stepIndex=&quot;0&quot; volume=&quot;1&quot;&gt;&#10;        &lt;audio channels=&quot;1&quot; format=&quot;s16p&quot; sampleRate=&quot;44100&quot;/&gt;&#10;      &lt;/audioTrack&gt;&#10;      &lt;audioTrack muted=&quot;false&quot; name=&quot;slide30&quot; resource=&quot;acebcce1&quot; slideId=&quot;{32525197-D791-4D99-987C-5C261BE097BB}&quot; startTime=&quot;0&quot; stepIndex=&quot;0&quot; volume=&quot;1&quot;&gt;&#10;        &lt;audio channels=&quot;1&quot; format=&quot;s16p&quot; sampleRate=&quot;44100&quot;/&gt;&#10;      &lt;/audioTrack&gt;&#10;      &lt;audioTrack muted=&quot;false&quot; name=&quot;slide32&quot; resource=&quot;bc2ea088&quot; slideId=&quot;{C0803545-418D-49D4-869C-627554C2B5E5}&quot; startTime=&quot;0&quot; stepIndex=&quot;0&quot; volume=&quot;1&quot;&gt;&#10;        &lt;audio channels=&quot;1&quot; format=&quot;s16p&quot; sampleRate=&quot;44100&quot;/&gt;&#10;      &lt;/audioTrack&gt;&#10;      &lt;audioTrack muted=&quot;false&quot; name=&quot;slide38&quot; resource=&quot;13eb08db&quot; slideId=&quot;{0270A5C1-8E1A-45CF-8AE3-3F6C413CF014}&quot; startTime=&quot;0&quot; stepIndex=&quot;0&quot; volume=&quot;1&quot;&gt;&#10;        &lt;audio channels=&quot;1&quot; format=&quot;s16p&quot; sampleRate=&quot;44100&quot;/&gt;&#10;      &lt;/audioTrack&gt;&#10;      &lt;audioTrack muted=&quot;false&quot; name=&quot;slide39&quot; resource=&quot;9d507079&quot; slideId=&quot;{DF167904-04D5-4B18-9CD6-CF50828D8887}&quot; startTime=&quot;0&quot; stepIndex=&quot;0&quot; volume=&quot;1&quot;&gt;&#10;        &lt;audio channels=&quot;1&quot; format=&quot;s16p&quot; sampleRate=&quot;44100&quot;/&gt;&#10;      &lt;/audioTrack&gt;&#10;      &lt;audioTrack muted=&quot;false&quot; name=&quot;slide42&quot; resource=&quot;7cc5246f&quot; slideId=&quot;{7E89E75D-3A4E-44DB-A3C5-DDA1DB02287C}&quot; startTime=&quot;0&quot; stepIndex=&quot;0&quot; volume=&quot;1&quot;&gt;&#10;        &lt;audio channels=&quot;1&quot; format=&quot;s16p&quot; sampleRate=&quot;44100&quot;/&gt;&#10;      &lt;/audioTrack&gt;&#10;      &lt;audioTrack muted=&quot;false&quot; name=&quot;slide50&quot; resource=&quot;f032efd4&quot; slideId=&quot;{16759555-FE0A-448E-95E0-B28DF7919195}&quot; startTime=&quot;0&quot; stepIndex=&quot;0&quot; volume=&quot;1&quot;&gt;&#10;        &lt;audio channels=&quot;1&quot; format=&quot;s16p&quot; sampleRate=&quot;44100&quot;/&gt;&#10;      &lt;/audioTrack&gt;&#10;      &lt;audioTrack muted=&quot;false&quot; name=&quot;slide51&quot; resource=&quot;340f3a49&quot; slideId=&quot;{D09B4F18-9DFF-4B69-8CEB-5FE62B2AA397}&quot; startTime=&quot;0&quot; stepIndex=&quot;0&quot; volume=&quot;1&quot;&gt;&#10;        &lt;audio channels=&quot;1&quot; format=&quot;s16p&quot; sampleRate=&quot;44100&quot;/&gt;&#10;      &lt;/audioTrack&gt;&#10;      &lt;audioTrack muted=&quot;false&quot; name=&quot;slide53&quot; resource=&quot;68b3299f&quot; slideId=&quot;{99667E3D-CD1D-4DA6-8894-43CB40B7A4E9}&quot; startTime=&quot;0&quot; stepIndex=&quot;0&quot; volume=&quot;1&quot;&gt;&#10;        &lt;audio channels=&quot;1&quot; format=&quot;s16p&quot; sampleRate=&quot;44100&quot;/&gt;&#10;      &lt;/audioTrack&gt;&#10;      &lt;audioTrack muted=&quot;false&quot; name=&quot;slide54&quot; resource=&quot;24385ff6&quot; slideId=&quot;{0F049476-96B7-42D5-AB64-5E17B4F6E681}&quot; startTime=&quot;0&quot; stepIndex=&quot;0&quot; volume=&quot;1&quot;&gt;&#10;        &lt;audio channels=&quot;1&quot; format=&quot;s16p&quot; sampleRate=&quot;44100&quot;/&gt;&#10;      &lt;/audioTrack&gt;&#10;      &lt;audioTrack muted=&quot;false&quot; name=&quot;slide71&quot; resource=&quot;8ddcd6c6&quot; slideId=&quot;{1BDB2EAC-0DC5-4BDB-81D3-7CB1182D35C8}&quot; startTime=&quot;0&quot; stepIndex=&quot;0&quot; volume=&quot;1&quot;&gt;&#10;        &lt;audio channels=&quot;1&quot; format=&quot;s16p&quot; sampleRate=&quot;44100&quot;/&gt;&#10;      &lt;/audioTrack&gt;&#10;      &lt;audioTrack muted=&quot;false&quot; name=&quot;slide75&quot; resource=&quot;02389af5&quot; slideId=&quot;{D86EA96C-DA6F-4A45-94E6-44E6661DB9FB}&quot; startTime=&quot;0&quot; stepIndex=&quot;0&quot; volume=&quot;1&quot;&gt;&#10;        &lt;audio channels=&quot;1&quot; format=&quot;s16p&quot; sampleRate=&quot;44100&quot;/&gt;&#10;      &lt;/audioTrack&gt;&#10;      &lt;audioTrack muted=&quot;false&quot; name=&quot;slide78&quot; resource=&quot;331d8db6&quot; slideId=&quot;{705DD405-E911-47F6-AB97-438ADF699D3D}&quot; startTime=&quot;0&quot; stepIndex=&quot;0&quot; volume=&quot;1&quot;&gt;&#10;        &lt;audio channels=&quot;1&quot; format=&quot;s16p&quot; sampleRate=&quot;44100&quot;/&gt;&#10;      &lt;/audioTrack&gt;&#10;      &lt;audioTrack muted=&quot;false&quot; name=&quot;slide81&quot; resource=&quot;4ec56085&quot; slideId=&quot;{B64BF8B4-D7F9-40A6-9529-1E59B906D28E}&quot; startTime=&quot;0&quot; stepIndex=&quot;0&quot; volume=&quot;1&quot;&gt;&#10;        &lt;audio channels=&quot;1&quot; format=&quot;s16p&quot; sampleRate=&quot;44100&quot;/&gt;&#10;      &lt;/audioTrack&gt;&#10;      &lt;audioTrack muted=&quot;false&quot; name=&quot;slide85&quot; resource=&quot;95f83589&quot; slideId=&quot;{9ED9EBE2-8164-4EBD-99C4-37CF3AE007E3}&quot; startTime=&quot;0&quot; stepIndex=&quot;0&quot; volume=&quot;1&quot;&gt;&#10;        &lt;audio channels=&quot;1&quot; format=&quot;s16p&quot; sampleRate=&quot;44100&quot;/&gt;&#10;      &lt;/audioTrack&gt;&#10;      &lt;audioTrack muted=&quot;false&quot; name=&quot;slide86&quot; resource=&quot;6c20cbee&quot; slideId=&quot;{6A1A3DB3-9C1D-4417-8542-F831EACEDCD7}&quot; startTime=&quot;0&quot; stepIndex=&quot;0&quot; volume=&quot;1&quot;&gt;&#10;        &lt;audio channels=&quot;1&quot; format=&quot;s16p&quot; sampleRate=&quot;44100&quot;/&gt;&#10;      &lt;/audioTrack&gt;&#10;      &lt;audioTrack muted=&quot;false&quot; name=&quot;slide36&quot; resource=&quot;e4c74ea7&quot; slideId=&quot;{5239939D-B458-456A-95BC-A572BAC7596F}&quot; startTime=&quot;0&quot; stepIndex=&quot;0&quot; volume=&quot;1&quot;&gt;&#10;        &lt;audio channels=&quot;1&quot; format=&quot;s16p&quot; sampleRate=&quot;44100&quot;/&gt;&#10;      &lt;/audioTrack&gt;&#10;    &lt;/audioTracks&gt;&#10;    &lt;videoTracks/&gt;&#10;  &lt;/narration&gt;&#10;&#10;&lt;/presentation2&gt;&#10;"/>
  <p:tag name="ISPRING_SCREEN_RECS_UPDATED" val="C:\Users\Airport College\Box Sync\Courses online\- Common material to all courses\HTML5 Course Template\AC-Compiling-Template-2017-03-26-TEST\"/>
  <p:tag name="ISPRING_RESOURCE_FOLDER" val="C:\Users\Airport College\Box Sync\Courses online\- Common material to all courses\HTML5 Course Template\AC-Compiling-Template-2017-03-26-TEST\"/>
  <p:tag name="ISPRING_PRESENTATION_PATH" val="C:\Users\Airport College\Box Sync\Courses online\- Common material to all courses\HTML5 Course Template\AC-Compiling-Template-2017-03-26-TEST.pptx"/>
  <p:tag name="ISPRING_SCORM_PASSING_SCORE" val="0.000000"/>
  <p:tag name="ISPRING_ULTRA_SCORM_COURCE_TITLE" val="TEST"/>
  <p:tag name="ISPRING_ULTRA_SCORM_LESSON_TITLE" val="AC Lesson"/>
  <p:tag name="ISPRING_OUTPUT_FOLDER" val="C:\Users\Airport College\Box Sync\Courses online\- Common material to all courses\HTML5 Course Template\TEST"/>
  <p:tag name="ISPRING_PRESENTATION_TITLE" val="AC html5 testi (iSpring)"/>
  <p:tag name="ISPRING_SCORM_RATE_QUIZZES" val="0"/>
  <p:tag name="ISPRING_SCORM_ENDPOINT" val="&lt;endpoint&gt;&lt;enable&gt;0&lt;/enable&gt;&lt;lrs&gt;http://&lt;/lrs&gt;&lt;auth&gt;0&lt;/auth&gt;&lt;login&gt;&lt;/login&gt;&lt;password&gt;&lt;/password&gt;&lt;key&gt;&lt;/key&gt;&lt;name&gt;&lt;/name&gt;&lt;email&gt;&lt;/email&gt;&lt;/endpoint&gt;&#10;"/>
  <p:tag name="ARTICULATE_PROJECT_CHECK" val="0"/>
  <p:tag name="ARTICULATE_REFERENCE_COUNT" val="0"/>
  <p:tag name="ARTICULATE_PLAYER_GLOSSARY_XML" val="&lt;?xml version=&quot;1.0&quot; encoding=&quot;utf-16&quot;?&gt;&lt;glossary xmlns:xsi=&quot;http://www.w3.org/2001/XMLSchema-instance&quot; xmlns:xsd=&quot;http://www.w3.org/2001/XMLSchema&quot;&gt;&lt;terms /&gt;&lt;/glossary&gt;"/>
  <p:tag name="ARTICULATE_USED_PAGE_ORIENTATION" val="1"/>
  <p:tag name="ARTICULATE_USED_PAGE_SIZE" val="15"/>
  <p:tag name="ARTICULATE_META_COURSE_ID" val="5qzBrRpbn8e_course_id"/>
  <p:tag name="ARTICULATE_META_KEYWORDS" val="Airside, Apron, Safety"/>
  <p:tag name="ARTICULATE_META_NAME" val="Ari Ketola"/>
  <p:tag name="ARTICULATE_META_NAME_SET" val="True"/>
  <p:tag name="TAG_BACKING_FORM_KEY" val="200330-c:\users\arike\box\courses online\airside safety\airside safety en\2018-html5\compiling\ac_airside_safety_2018_06.pptx"/>
  <p:tag name="ARTICULATE_PRESENTER_VERSION" val="8"/>
  <p:tag name="ARTICULATE_SLIDE_COUNT" val="7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UDIO_ID" val="264"/>
  <p:tag name="ARTICULATE_NAV_LEVEL" val="1"/>
  <p:tag name="ARTICULATE_TOC_EXPANDED" val="True"/>
  <p:tag name="ARTICULATE_SLIDE_PRESENTER_GUID" val="0cec2ac3-2d12-4193-8b91-c2c5d89be67e"/>
  <p:tag name="ARTICULATE_SLIDE_PAUSE" val="0"/>
  <p:tag name="ARTICULATE_HIDE_SLIDE" val="0"/>
  <p:tag name="ARTICULATE_PLAYER_CONTROL_PREVIOUS" val="False"/>
  <p:tag name="ARTICULATE_PLAYER_CONTROL_NEXT" val="True"/>
  <p:tag name="ARTICULATE_USED_LAYOUT" val="4"/>
  <p:tag name="ISPRING_SLIDE_INDENT_LEVEL" val="0"/>
  <p:tag name="ISPRING_CUSTOM_TIMING_USED" val="1"/>
  <p:tag name="GENSWF_ADVANCE_TIME" val="3"/>
  <p:tag name="ARTICULATE_SLIDE_THUMBNAIL_REFRESH" val="1"/>
  <p:tag name="ISPRING_SLIDE_ID_2" val="{B67AF2AA-F1CF-4D99-B4CA-40F8023E0072}"/>
</p:tagLst>
</file>

<file path=ppt/tags/tag11.xml><?xml version="1.0" encoding="utf-8"?>
<p:tagLst xmlns:a="http://schemas.openxmlformats.org/drawingml/2006/main" xmlns:r="http://schemas.openxmlformats.org/officeDocument/2006/relationships" xmlns:p="http://schemas.openxmlformats.org/presentationml/2006/main">
  <p:tag name="GENSWF_SLIDE_TITLE" val="SECTION: sdhfkjs"/>
  <p:tag name="GENSWF_ADVANCE_TIME" val="4.00"/>
  <p:tag name="ISPRING_SLIDE_INDENT_LEVEL" val="0"/>
  <p:tag name="ISPRING_CUSTOM_TIMING_USED" val="0"/>
  <p:tag name="ARTICULATE_LOCK_SLIDE" val="1"/>
  <p:tag name="AUDIO_ID" val="412"/>
  <p:tag name="ARTICULATE_TITLE_TAG" val="1. Course Introduction"/>
  <p:tag name="ARTICULATE_NAV_LEVEL" val="1"/>
  <p:tag name="ARTICULATE_TOC_EXPANDED" val="False"/>
  <p:tag name="ARTICULATE_SLIDE_PRESENTER_GUID" val="a43e1689-e035-4aa5-8b5e-7d84f13e807a"/>
  <p:tag name="ARTICULATE_SLIDE_PAUSE" val="0"/>
  <p:tag name="ARTICULATE_HIDE_SLIDE" val="0"/>
  <p:tag name="ARTICULATE_PLAYER_CONTROL_PREVIOUS" val="False"/>
  <p:tag name="ARTICULATE_PLAYER_CONTROL_NEXT" val="False"/>
  <p:tag name="ARTICULATE_USED_LAYOUT" val="1"/>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GENSWF_SLIDE_TITLE" val="SECTION: sdhfkjs"/>
  <p:tag name="GENSWF_ADVANCE_TIME" val="4.00"/>
  <p:tag name="ISPRING_SLIDE_INDENT_LEVEL" val="0"/>
  <p:tag name="ISPRING_CUSTOM_TIMING_USED" val="0"/>
  <p:tag name="ARTICULATE_LOCK_SLIDE" val="1"/>
  <p:tag name="AUDIO_ID" val="412"/>
  <p:tag name="ARTICULATE_TITLE_TAG" val="1. Course Introduction"/>
  <p:tag name="ARTICULATE_NAV_LEVEL" val="1"/>
  <p:tag name="ARTICULATE_TOC_EXPANDED" val="False"/>
  <p:tag name="ARTICULATE_SLIDE_PRESENTER_GUID" val="a43e1689-e035-4aa5-8b5e-7d84f13e807a"/>
  <p:tag name="ARTICULATE_SLIDE_PAUSE" val="0"/>
  <p:tag name="ARTICULATE_HIDE_SLIDE" val="0"/>
  <p:tag name="ARTICULATE_PLAYER_CONTROL_PREVIOUS" val="False"/>
  <p:tag name="ARTICULATE_PLAYER_CONTROL_NEXT" val="False"/>
  <p:tag name="ARTICULATE_USED_LAYOUT" val="1"/>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GENSWF_SLIDE_TITLE" val="SECTION: sdhfkjs"/>
  <p:tag name="GENSWF_ADVANCE_TIME" val="4.00"/>
  <p:tag name="ISPRING_SLIDE_INDENT_LEVEL" val="0"/>
  <p:tag name="ISPRING_CUSTOM_TIMING_USED" val="0"/>
  <p:tag name="ARTICULATE_LOCK_SLIDE" val="1"/>
  <p:tag name="AUDIO_ID" val="412"/>
  <p:tag name="ARTICULATE_TITLE_TAG" val="1. Course Introduction"/>
  <p:tag name="ARTICULATE_NAV_LEVEL" val="1"/>
  <p:tag name="ARTICULATE_TOC_EXPANDED" val="False"/>
  <p:tag name="ARTICULATE_SLIDE_PRESENTER_GUID" val="a43e1689-e035-4aa5-8b5e-7d84f13e807a"/>
  <p:tag name="ARTICULATE_SLIDE_PAUSE" val="0"/>
  <p:tag name="ARTICULATE_HIDE_SLIDE" val="0"/>
  <p:tag name="ARTICULATE_PLAYER_CONTROL_PREVIOUS" val="False"/>
  <p:tag name="ARTICULATE_PLAYER_CONTROL_NEXT" val="False"/>
  <p:tag name="ARTICULATE_USED_LAYOUT" val="1"/>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GENSWF_SLIDE_TITLE" val="SECTION: sdhfkjs"/>
  <p:tag name="GENSWF_ADVANCE_TIME" val="4.00"/>
  <p:tag name="ISPRING_SLIDE_INDENT_LEVEL" val="0"/>
  <p:tag name="ISPRING_CUSTOM_TIMING_USED" val="0"/>
  <p:tag name="ARTICULATE_LOCK_SLIDE" val="1"/>
  <p:tag name="AUDIO_ID" val="412"/>
  <p:tag name="ARTICULATE_TITLE_TAG" val="1. Course Introduction"/>
  <p:tag name="ARTICULATE_NAV_LEVEL" val="1"/>
  <p:tag name="ARTICULATE_TOC_EXPANDED" val="False"/>
  <p:tag name="ARTICULATE_SLIDE_PRESENTER_GUID" val="a43e1689-e035-4aa5-8b5e-7d84f13e807a"/>
  <p:tag name="ARTICULATE_SLIDE_PAUSE" val="0"/>
  <p:tag name="ARTICULATE_HIDE_SLIDE" val="0"/>
  <p:tag name="ARTICULATE_PLAYER_CONTROL_PREVIOUS" val="False"/>
  <p:tag name="ARTICULATE_PLAYER_CONTROL_NEXT" val="False"/>
  <p:tag name="ARTICULATE_USED_LAYOUT" val="1"/>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UDIO_ID" val="264"/>
  <p:tag name="ARTICULATE_NAV_LEVEL" val="1"/>
  <p:tag name="ARTICULATE_TOC_EXPANDED" val="True"/>
  <p:tag name="ARTICULATE_SLIDE_PRESENTER_GUID" val="0cec2ac3-2d12-4193-8b91-c2c5d89be67e"/>
  <p:tag name="ARTICULATE_SLIDE_PAUSE" val="0"/>
  <p:tag name="ARTICULATE_HIDE_SLIDE" val="0"/>
  <p:tag name="ARTICULATE_PLAYER_CONTROL_PREVIOUS" val="False"/>
  <p:tag name="ARTICULATE_PLAYER_CONTROL_NEXT" val="True"/>
  <p:tag name="ARTICULATE_USED_LAYOUT" val="4"/>
  <p:tag name="ISPRING_SLIDE_INDENT_LEVEL" val="0"/>
  <p:tag name="ISPRING_CUSTOM_TIMING_USED" val="1"/>
  <p:tag name="GENSWF_ADVANCE_TIME" val="3"/>
  <p:tag name="ARTICULATE_SLIDE_THUMBNAIL_REFRESH" val="1"/>
  <p:tag name="ISPRING_SLIDE_ID_2" val="{B67AF2AA-F1CF-4D99-B4CA-40F8023E0072}"/>
</p:tagLst>
</file>

<file path=ppt/tags/tag16.xml><?xml version="1.0" encoding="utf-8"?>
<p:tagLst xmlns:a="http://schemas.openxmlformats.org/drawingml/2006/main" xmlns:r="http://schemas.openxmlformats.org/officeDocument/2006/relationships" xmlns:p="http://schemas.openxmlformats.org/presentationml/2006/main">
  <p:tag name="GENSWF_SLIDE_TITLE" val="SECTION: sdhfkjs"/>
  <p:tag name="GENSWF_ADVANCE_TIME" val="4.00"/>
  <p:tag name="ISPRING_SLIDE_INDENT_LEVEL" val="0"/>
  <p:tag name="ISPRING_CUSTOM_TIMING_USED" val="0"/>
  <p:tag name="ARTICULATE_LOCK_SLIDE" val="1"/>
  <p:tag name="AUDIO_ID" val="412"/>
  <p:tag name="ARTICULATE_TITLE_TAG" val="1. Course Introduction"/>
  <p:tag name="ARTICULATE_NAV_LEVEL" val="1"/>
  <p:tag name="ARTICULATE_TOC_EXPANDED" val="False"/>
  <p:tag name="ARTICULATE_SLIDE_PRESENTER_GUID" val="a43e1689-e035-4aa5-8b5e-7d84f13e807a"/>
  <p:tag name="ARTICULATE_SLIDE_PAUSE" val="0"/>
  <p:tag name="ARTICULATE_HIDE_SLIDE" val="0"/>
  <p:tag name="ARTICULATE_PLAYER_CONTROL_PREVIOUS" val="False"/>
  <p:tag name="ARTICULATE_PLAYER_CONTROL_NEXT" val="False"/>
  <p:tag name="ARTICULATE_USED_LAYOUT" val="1"/>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GENSWF_SLIDE_TITLE" val="SECTION: sdhfkjs"/>
  <p:tag name="GENSWF_ADVANCE_TIME" val="4.00"/>
  <p:tag name="ISPRING_SLIDE_INDENT_LEVEL" val="0"/>
  <p:tag name="ISPRING_CUSTOM_TIMING_USED" val="0"/>
  <p:tag name="ARTICULATE_LOCK_SLIDE" val="1"/>
  <p:tag name="AUDIO_ID" val="412"/>
  <p:tag name="ARTICULATE_TITLE_TAG" val="1. Course Introduction"/>
  <p:tag name="ARTICULATE_NAV_LEVEL" val="1"/>
  <p:tag name="ARTICULATE_TOC_EXPANDED" val="False"/>
  <p:tag name="ARTICULATE_SLIDE_PRESENTER_GUID" val="a43e1689-e035-4aa5-8b5e-7d84f13e807a"/>
  <p:tag name="ARTICULATE_SLIDE_PAUSE" val="0"/>
  <p:tag name="ARTICULATE_HIDE_SLIDE" val="0"/>
  <p:tag name="ARTICULATE_PLAYER_CONTROL_PREVIOUS" val="False"/>
  <p:tag name="ARTICULATE_PLAYER_CONTROL_NEXT" val="False"/>
  <p:tag name="ARTICULATE_USED_LAYOUT" val="1"/>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GENSWF_SLIDE_TITLE" val="SECTION: sdhfkjs"/>
  <p:tag name="GENSWF_ADVANCE_TIME" val="4.00"/>
  <p:tag name="ISPRING_SLIDE_INDENT_LEVEL" val="0"/>
  <p:tag name="ISPRING_CUSTOM_TIMING_USED" val="0"/>
  <p:tag name="ARTICULATE_LOCK_SLIDE" val="1"/>
  <p:tag name="AUDIO_ID" val="412"/>
  <p:tag name="ARTICULATE_TITLE_TAG" val="1. Course Introduction"/>
  <p:tag name="ARTICULATE_NAV_LEVEL" val="1"/>
  <p:tag name="ARTICULATE_TOC_EXPANDED" val="False"/>
  <p:tag name="ARTICULATE_SLIDE_PRESENTER_GUID" val="a43e1689-e035-4aa5-8b5e-7d84f13e807a"/>
  <p:tag name="ARTICULATE_SLIDE_PAUSE" val="0"/>
  <p:tag name="ARTICULATE_HIDE_SLIDE" val="0"/>
  <p:tag name="ARTICULATE_PLAYER_CONTROL_PREVIOUS" val="False"/>
  <p:tag name="ARTICULATE_PLAYER_CONTROL_NEXT" val="False"/>
  <p:tag name="ARTICULATE_USED_LAYOUT" val="1"/>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UDIO_ID" val="264"/>
  <p:tag name="ARTICULATE_NAV_LEVEL" val="1"/>
  <p:tag name="ARTICULATE_TOC_EXPANDED" val="True"/>
  <p:tag name="ARTICULATE_SLIDE_PRESENTER_GUID" val="0cec2ac3-2d12-4193-8b91-c2c5d89be67e"/>
  <p:tag name="ARTICULATE_SLIDE_PAUSE" val="0"/>
  <p:tag name="ARTICULATE_HIDE_SLIDE" val="0"/>
  <p:tag name="ARTICULATE_PLAYER_CONTROL_PREVIOUS" val="False"/>
  <p:tag name="ARTICULATE_PLAYER_CONTROL_NEXT" val="True"/>
  <p:tag name="ARTICULATE_USED_LAYOUT" val="4"/>
  <p:tag name="ISPRING_SLIDE_INDENT_LEVEL" val="0"/>
  <p:tag name="ISPRING_CUSTOM_TIMING_USED" val="1"/>
  <p:tag name="GENSWF_ADVANCE_TIME" val="3"/>
  <p:tag name="ARTICULATE_SLIDE_THUMBNAIL_REFRESH" val="1"/>
  <p:tag name="ISPRING_SLIDE_ID_2" val="{B67AF2AA-F1CF-4D99-B4CA-40F8023E007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GENSWF_SLIDE_TITLE" val="SECTION: sdhfkjs"/>
  <p:tag name="GENSWF_ADVANCE_TIME" val="4.00"/>
  <p:tag name="ISPRING_SLIDE_INDENT_LEVEL" val="0"/>
  <p:tag name="ISPRING_CUSTOM_TIMING_USED" val="0"/>
  <p:tag name="ARTICULATE_LOCK_SLIDE" val="1"/>
  <p:tag name="AUDIO_ID" val="412"/>
  <p:tag name="ARTICULATE_TITLE_TAG" val="1. Course Introduction"/>
  <p:tag name="ARTICULATE_NAV_LEVEL" val="1"/>
  <p:tag name="ARTICULATE_TOC_EXPANDED" val="False"/>
  <p:tag name="ARTICULATE_SLIDE_PRESENTER_GUID" val="a43e1689-e035-4aa5-8b5e-7d84f13e807a"/>
  <p:tag name="ARTICULATE_SLIDE_PAUSE" val="0"/>
  <p:tag name="ARTICULATE_HIDE_SLIDE" val="0"/>
  <p:tag name="ARTICULATE_PLAYER_CONTROL_PREVIOUS" val="False"/>
  <p:tag name="ARTICULATE_PLAYER_CONTROL_NEXT" val="False"/>
  <p:tag name="ARTICULATE_USED_LAYOUT" val="1"/>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GENSWF_SLIDE_TITLE" val="SECTION: sdhfkjs"/>
  <p:tag name="GENSWF_ADVANCE_TIME" val="4.00"/>
  <p:tag name="ISPRING_SLIDE_INDENT_LEVEL" val="0"/>
  <p:tag name="ISPRING_CUSTOM_TIMING_USED" val="0"/>
  <p:tag name="ARTICULATE_LOCK_SLIDE" val="1"/>
  <p:tag name="AUDIO_ID" val="412"/>
  <p:tag name="ARTICULATE_TITLE_TAG" val="1. Course Introduction"/>
  <p:tag name="ARTICULATE_NAV_LEVEL" val="1"/>
  <p:tag name="ARTICULATE_TOC_EXPANDED" val="False"/>
  <p:tag name="ARTICULATE_SLIDE_PRESENTER_GUID" val="a43e1689-e035-4aa5-8b5e-7d84f13e807a"/>
  <p:tag name="ARTICULATE_SLIDE_PAUSE" val="0"/>
  <p:tag name="ARTICULATE_HIDE_SLIDE" val="0"/>
  <p:tag name="ARTICULATE_PLAYER_CONTROL_PREVIOUS" val="False"/>
  <p:tag name="ARTICULATE_PLAYER_CONTROL_NEXT" val="False"/>
  <p:tag name="ARTICULATE_USED_LAYOUT" val="1"/>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GENSWF_SLIDE_TITLE" val="SECTION: sdhfkjs"/>
  <p:tag name="GENSWF_ADVANCE_TIME" val="4.00"/>
  <p:tag name="ISPRING_SLIDE_INDENT_LEVEL" val="0"/>
  <p:tag name="ISPRING_CUSTOM_TIMING_USED" val="0"/>
  <p:tag name="ARTICULATE_LOCK_SLIDE" val="1"/>
  <p:tag name="AUDIO_ID" val="412"/>
  <p:tag name="ARTICULATE_TITLE_TAG" val="1. Course Introduction"/>
  <p:tag name="ARTICULATE_NAV_LEVEL" val="1"/>
  <p:tag name="ARTICULATE_TOC_EXPANDED" val="False"/>
  <p:tag name="ARTICULATE_SLIDE_PRESENTER_GUID" val="a43e1689-e035-4aa5-8b5e-7d84f13e807a"/>
  <p:tag name="ARTICULATE_SLIDE_PAUSE" val="0"/>
  <p:tag name="ARTICULATE_HIDE_SLIDE" val="0"/>
  <p:tag name="ARTICULATE_PLAYER_CONTROL_PREVIOUS" val="False"/>
  <p:tag name="ARTICULATE_PLAYER_CONTROL_NEXT" val="False"/>
  <p:tag name="ARTICULATE_USED_LAYOUT" val="1"/>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GENSWF_SLIDE_TITLE" val="SECTION: sdhfkjs"/>
  <p:tag name="GENSWF_ADVANCE_TIME" val="4.00"/>
  <p:tag name="ISPRING_SLIDE_INDENT_LEVEL" val="0"/>
  <p:tag name="ISPRING_CUSTOM_TIMING_USED" val="0"/>
  <p:tag name="ARTICULATE_LOCK_SLIDE" val="1"/>
  <p:tag name="AUDIO_ID" val="412"/>
  <p:tag name="ARTICULATE_TITLE_TAG" val="1. Course Introduction"/>
  <p:tag name="ARTICULATE_NAV_LEVEL" val="1"/>
  <p:tag name="ARTICULATE_TOC_EXPANDED" val="False"/>
  <p:tag name="ARTICULATE_SLIDE_PRESENTER_GUID" val="a43e1689-e035-4aa5-8b5e-7d84f13e807a"/>
  <p:tag name="ARTICULATE_SLIDE_PAUSE" val="0"/>
  <p:tag name="ARTICULATE_HIDE_SLIDE" val="0"/>
  <p:tag name="ARTICULATE_PLAYER_CONTROL_PREVIOUS" val="False"/>
  <p:tag name="ARTICULATE_PLAYER_CONTROL_NEXT" val="False"/>
  <p:tag name="ARTICULATE_USED_LAYOUT" val="1"/>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GENSWF_SLIDE_TITLE" val="SECTION: sdhfkjs"/>
  <p:tag name="GENSWF_ADVANCE_TIME" val="4.00"/>
  <p:tag name="ISPRING_SLIDE_INDENT_LEVEL" val="0"/>
  <p:tag name="ISPRING_CUSTOM_TIMING_USED" val="0"/>
  <p:tag name="ARTICULATE_LOCK_SLIDE" val="1"/>
  <p:tag name="AUDIO_ID" val="412"/>
  <p:tag name="ARTICULATE_TITLE_TAG" val="1. Course Introduction"/>
  <p:tag name="ARTICULATE_NAV_LEVEL" val="1"/>
  <p:tag name="ARTICULATE_TOC_EXPANDED" val="False"/>
  <p:tag name="ARTICULATE_SLIDE_PRESENTER_GUID" val="a43e1689-e035-4aa5-8b5e-7d84f13e807a"/>
  <p:tag name="ARTICULATE_SLIDE_PAUSE" val="0"/>
  <p:tag name="ARTICULATE_HIDE_SLIDE" val="0"/>
  <p:tag name="ARTICULATE_PLAYER_CONTROL_PREVIOUS" val="False"/>
  <p:tag name="ARTICULATE_PLAYER_CONTROL_NEXT" val="False"/>
  <p:tag name="ARTICULATE_USED_LAYOUT" val="1"/>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UDIO_ID" val="264"/>
  <p:tag name="ARTICULATE_NAV_LEVEL" val="1"/>
  <p:tag name="ARTICULATE_TOC_EXPANDED" val="True"/>
  <p:tag name="ARTICULATE_SLIDE_PRESENTER_GUID" val="0cec2ac3-2d12-4193-8b91-c2c5d89be67e"/>
  <p:tag name="ARTICULATE_SLIDE_PAUSE" val="0"/>
  <p:tag name="ARTICULATE_HIDE_SLIDE" val="0"/>
  <p:tag name="ARTICULATE_PLAYER_CONTROL_PREVIOUS" val="False"/>
  <p:tag name="ARTICULATE_PLAYER_CONTROL_NEXT" val="True"/>
  <p:tag name="ARTICULATE_USED_LAYOUT" val="4"/>
  <p:tag name="ISPRING_SLIDE_INDENT_LEVEL" val="0"/>
  <p:tag name="ISPRING_CUSTOM_TIMING_USED" val="1"/>
  <p:tag name="GENSWF_ADVANCE_TIME" val="3"/>
  <p:tag name="ARTICULATE_SLIDE_THUMBNAIL_REFRESH" val="1"/>
  <p:tag name="ISPRING_SLIDE_ID_2" val="{B67AF2AA-F1CF-4D99-B4CA-40F8023E0072}"/>
</p:tagLst>
</file>

<file path=ppt/tags/tag26.xml><?xml version="1.0" encoding="utf-8"?>
<p:tagLst xmlns:a="http://schemas.openxmlformats.org/drawingml/2006/main" xmlns:r="http://schemas.openxmlformats.org/officeDocument/2006/relationships" xmlns:p="http://schemas.openxmlformats.org/presentationml/2006/main">
  <p:tag name="GENSWF_SLIDE_TITLE" val="SECTION: sdhfkjs"/>
  <p:tag name="GENSWF_ADVANCE_TIME" val="4.00"/>
  <p:tag name="ISPRING_SLIDE_INDENT_LEVEL" val="0"/>
  <p:tag name="ISPRING_CUSTOM_TIMING_USED" val="0"/>
  <p:tag name="ARTICULATE_LOCK_SLIDE" val="1"/>
  <p:tag name="AUDIO_ID" val="412"/>
  <p:tag name="ARTICULATE_TITLE_TAG" val="1. Course Introduction"/>
  <p:tag name="ARTICULATE_NAV_LEVEL" val="1"/>
  <p:tag name="ARTICULATE_TOC_EXPANDED" val="False"/>
  <p:tag name="ARTICULATE_SLIDE_PRESENTER_GUID" val="a43e1689-e035-4aa5-8b5e-7d84f13e807a"/>
  <p:tag name="ARTICULATE_SLIDE_PAUSE" val="0"/>
  <p:tag name="ARTICULATE_HIDE_SLIDE" val="0"/>
  <p:tag name="ARTICULATE_PLAYER_CONTROL_PREVIOUS" val="False"/>
  <p:tag name="ARTICULATE_PLAYER_CONTROL_NEXT" val="False"/>
  <p:tag name="ARTICULATE_USED_LAYOUT" val="1"/>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GENSWF_SLIDE_TITLE" val="SECTION: sdhfkjs"/>
  <p:tag name="GENSWF_ADVANCE_TIME" val="4.00"/>
  <p:tag name="ISPRING_SLIDE_INDENT_LEVEL" val="0"/>
  <p:tag name="ISPRING_CUSTOM_TIMING_USED" val="0"/>
  <p:tag name="ARTICULATE_LOCK_SLIDE" val="1"/>
  <p:tag name="AUDIO_ID" val="412"/>
  <p:tag name="ARTICULATE_TITLE_TAG" val="1. Course Introduction"/>
  <p:tag name="ARTICULATE_NAV_LEVEL" val="1"/>
  <p:tag name="ARTICULATE_TOC_EXPANDED" val="False"/>
  <p:tag name="ARTICULATE_SLIDE_PRESENTER_GUID" val="a43e1689-e035-4aa5-8b5e-7d84f13e807a"/>
  <p:tag name="ARTICULATE_SLIDE_PAUSE" val="0"/>
  <p:tag name="ARTICULATE_HIDE_SLIDE" val="0"/>
  <p:tag name="ARTICULATE_PLAYER_CONTROL_PREVIOUS" val="False"/>
  <p:tag name="ARTICULATE_PLAYER_CONTROL_NEXT" val="False"/>
  <p:tag name="ARTICULATE_USED_LAYOUT" val="1"/>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UDIO_ID" val="264"/>
  <p:tag name="ARTICULATE_NAV_LEVEL" val="1"/>
  <p:tag name="ARTICULATE_TOC_EXPANDED" val="True"/>
  <p:tag name="ARTICULATE_SLIDE_PRESENTER_GUID" val="0cec2ac3-2d12-4193-8b91-c2c5d89be67e"/>
  <p:tag name="ARTICULATE_SLIDE_PAUSE" val="0"/>
  <p:tag name="ARTICULATE_HIDE_SLIDE" val="0"/>
  <p:tag name="ARTICULATE_PLAYER_CONTROL_PREVIOUS" val="False"/>
  <p:tag name="ARTICULATE_PLAYER_CONTROL_NEXT" val="True"/>
  <p:tag name="ARTICULATE_USED_LAYOUT" val="4"/>
  <p:tag name="ISPRING_SLIDE_INDENT_LEVEL" val="0"/>
  <p:tag name="ISPRING_CUSTOM_TIMING_USED" val="1"/>
  <p:tag name="GENSWF_ADVANCE_TIME" val="3"/>
  <p:tag name="ARTICULATE_SLIDE_THUMBNAIL_REFRESH" val="1"/>
  <p:tag name="ISPRING_SLIDE_ID_2" val="{B67AF2AA-F1CF-4D99-B4CA-40F8023E0072}"/>
</p:tagLst>
</file>

<file path=ppt/tags/tag29.xml><?xml version="1.0" encoding="utf-8"?>
<p:tagLst xmlns:a="http://schemas.openxmlformats.org/drawingml/2006/main" xmlns:r="http://schemas.openxmlformats.org/officeDocument/2006/relationships" xmlns:p="http://schemas.openxmlformats.org/presentationml/2006/main">
  <p:tag name="GENSWF_SLIDE_TITLE" val="SECTION: sdhfkjs"/>
  <p:tag name="GENSWF_ADVANCE_TIME" val="4.00"/>
  <p:tag name="ISPRING_SLIDE_INDENT_LEVEL" val="0"/>
  <p:tag name="ISPRING_CUSTOM_TIMING_USED" val="0"/>
  <p:tag name="ARTICULATE_LOCK_SLIDE" val="1"/>
  <p:tag name="AUDIO_ID" val="412"/>
  <p:tag name="ARTICULATE_TITLE_TAG" val="1. Course Introduction"/>
  <p:tag name="ARTICULATE_NAV_LEVEL" val="1"/>
  <p:tag name="ARTICULATE_TOC_EXPANDED" val="False"/>
  <p:tag name="ARTICULATE_SLIDE_PRESENTER_GUID" val="a43e1689-e035-4aa5-8b5e-7d84f13e807a"/>
  <p:tag name="ARTICULATE_SLIDE_PAUSE" val="0"/>
  <p:tag name="ARTICULATE_HIDE_SLIDE" val="0"/>
  <p:tag name="ARTICULATE_PLAYER_CONTROL_PREVIOUS" val="False"/>
  <p:tag name="ARTICULATE_PLAYER_CONTROL_NEXT" val="False"/>
  <p:tag name="ARTICULATE_USED_LAYOUT" val="1"/>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UDIO_ID" val="264"/>
  <p:tag name="ARTICULATE_NAV_LEVEL" val="1"/>
  <p:tag name="ARTICULATE_TOC_EXPANDED" val="True"/>
  <p:tag name="ARTICULATE_SLIDE_PRESENTER_GUID" val="0cec2ac3-2d12-4193-8b91-c2c5d89be67e"/>
  <p:tag name="ARTICULATE_SLIDE_PAUSE" val="0"/>
  <p:tag name="ARTICULATE_HIDE_SLIDE" val="0"/>
  <p:tag name="ARTICULATE_PLAYER_CONTROL_PREVIOUS" val="False"/>
  <p:tag name="ARTICULATE_PLAYER_CONTROL_NEXT" val="True"/>
  <p:tag name="ARTICULATE_USED_LAYOUT" val="4"/>
  <p:tag name="ISPRING_SLIDE_INDENT_LEVEL" val="0"/>
  <p:tag name="ISPRING_CUSTOM_TIMING_USED" val="1"/>
  <p:tag name="GENSWF_ADVANCE_TIME" val="3"/>
  <p:tag name="ARTICULATE_SLIDE_THUMBNAIL_REFRESH" val="1"/>
  <p:tag name="ISPRING_SLIDE_ID_2" val="{B67AF2AA-F1CF-4D99-B4CA-40F8023E0072}"/>
</p:tagLst>
</file>

<file path=ppt/tags/tag31.xml><?xml version="1.0" encoding="utf-8"?>
<p:tagLst xmlns:a="http://schemas.openxmlformats.org/drawingml/2006/main" xmlns:r="http://schemas.openxmlformats.org/officeDocument/2006/relationships" xmlns:p="http://schemas.openxmlformats.org/presentationml/2006/main">
  <p:tag name="GENSWF_SLIDE_TITLE" val="SECTION: sdhfkjs"/>
  <p:tag name="GENSWF_ADVANCE_TIME" val="4.00"/>
  <p:tag name="ISPRING_SLIDE_INDENT_LEVEL" val="0"/>
  <p:tag name="ISPRING_CUSTOM_TIMING_USED" val="0"/>
  <p:tag name="ARTICULATE_LOCK_SLIDE" val="1"/>
  <p:tag name="AUDIO_ID" val="412"/>
  <p:tag name="ARTICULATE_TITLE_TAG" val="1. Course Introduction"/>
  <p:tag name="ARTICULATE_NAV_LEVEL" val="1"/>
  <p:tag name="ARTICULATE_TOC_EXPANDED" val="False"/>
  <p:tag name="ARTICULATE_SLIDE_PRESENTER_GUID" val="a43e1689-e035-4aa5-8b5e-7d84f13e807a"/>
  <p:tag name="ARTICULATE_SLIDE_PAUSE" val="0"/>
  <p:tag name="ARTICULATE_HIDE_SLIDE" val="0"/>
  <p:tag name="ARTICULATE_PLAYER_CONTROL_PREVIOUS" val="False"/>
  <p:tag name="ARTICULATE_PLAYER_CONTROL_NEXT" val="False"/>
  <p:tag name="ARTICULATE_USED_LAYOUT" val="1"/>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GENSWF_SLIDE_TITLE" val="SECTION: sdhfkjs"/>
  <p:tag name="GENSWF_ADVANCE_TIME" val="4.00"/>
  <p:tag name="ISPRING_SLIDE_INDENT_LEVEL" val="0"/>
  <p:tag name="ISPRING_CUSTOM_TIMING_USED" val="0"/>
  <p:tag name="ARTICULATE_LOCK_SLIDE" val="1"/>
  <p:tag name="AUDIO_ID" val="412"/>
  <p:tag name="ARTICULATE_TITLE_TAG" val="1. Course Introduction"/>
  <p:tag name="ARTICULATE_NAV_LEVEL" val="1"/>
  <p:tag name="ARTICULATE_TOC_EXPANDED" val="False"/>
  <p:tag name="ARTICULATE_SLIDE_PRESENTER_GUID" val="a43e1689-e035-4aa5-8b5e-7d84f13e807a"/>
  <p:tag name="ARTICULATE_SLIDE_PAUSE" val="0"/>
  <p:tag name="ARTICULATE_HIDE_SLIDE" val="0"/>
  <p:tag name="ARTICULATE_PLAYER_CONTROL_PREVIOUS" val="False"/>
  <p:tag name="ARTICULATE_PLAYER_CONTROL_NEXT" val="False"/>
  <p:tag name="ARTICULATE_USED_LAYOUT" val="1"/>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62467</TotalTime>
  <Words>1145</Words>
  <Application>Microsoft Office PowerPoint</Application>
  <PresentationFormat>On-screen Show (16:9)</PresentationFormat>
  <Paragraphs>203</Paragraphs>
  <Slides>26</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 </vt:lpstr>
      <vt:lpstr>Arial</vt:lpstr>
      <vt:lpstr>Arial Black</vt:lpstr>
      <vt:lpstr>Calibri</vt:lpstr>
      <vt:lpstr>Office Theme</vt:lpstr>
      <vt:lpstr>Airport College International  eLearning for Airlines,  Ground Handling and Catering  Ground Handling Training in Korea and Japan  GHI Asia 2026, Suntec Convention Centre, Singapore  Pertti Mero</vt:lpstr>
      <vt:lpstr>PowerPoint Presentation</vt:lpstr>
      <vt:lpstr>PowerPoint Presentation</vt:lpstr>
      <vt:lpstr> What We Do  </vt:lpstr>
      <vt:lpstr>PowerPoint Presentation</vt:lpstr>
      <vt:lpstr>PowerPoint Presentation</vt:lpstr>
      <vt:lpstr>PowerPoint Presentation</vt:lpstr>
      <vt:lpstr>PowerPoint Presentation</vt:lpstr>
      <vt:lpstr> Aviation in Japan and Korea </vt:lpstr>
      <vt:lpstr>PowerPoint Presentation</vt:lpstr>
      <vt:lpstr>PowerPoint Presentation</vt:lpstr>
      <vt:lpstr>PowerPoint Presentation</vt:lpstr>
      <vt:lpstr> Ground Handling Challenges  </vt:lpstr>
      <vt:lpstr>PowerPoint Presentation</vt:lpstr>
      <vt:lpstr>PowerPoint Presentation</vt:lpstr>
      <vt:lpstr>PowerPoint Presentation</vt:lpstr>
      <vt:lpstr>PowerPoint Presentation</vt:lpstr>
      <vt:lpstr>PowerPoint Presentation</vt:lpstr>
      <vt:lpstr> What We Learned  </vt:lpstr>
      <vt:lpstr>PowerPoint Presentation</vt:lpstr>
      <vt:lpstr>PowerPoint Presentation</vt:lpstr>
      <vt:lpstr> Q&amp;A  </vt:lpstr>
      <vt:lpstr>PowerPoint Presentation</vt:lpstr>
      <vt:lpstr> Contact Information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Airport College International  Online Training for Airlines,  Ground Handling and Logistics</dc:title>
  <dc:creator>Ari Ketola</dc:creator>
  <cp:lastModifiedBy>Pertti Mero</cp:lastModifiedBy>
  <cp:revision>1742</cp:revision>
  <cp:lastPrinted>2026-03-20T13:13:45Z</cp:lastPrinted>
  <dcterms:created xsi:type="dcterms:W3CDTF">2015-05-04T20:00:13Z</dcterms:created>
  <dcterms:modified xsi:type="dcterms:W3CDTF">2026-03-26T11:47:22Z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Introduction to the Air Cargo Business EN ver02</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473FE687-EFDD-4EEC-A8B4-A48CA6AF92D1</vt:lpwstr>
  </property>
  <property fmtid="{D5CDD505-2E9C-101B-9397-08002B2CF9AE}" pid="6" name="ArticulateProjectFull">
    <vt:lpwstr>C:\Users\arike\Box\Courses online\Airside Safety\Airside Safety EN\2018-html5\Compiling\AC_Airside_Safety_2018_06.ppta</vt:lpwstr>
  </property>
</Properties>
</file>