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1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D3BF2-B07D-2EDF-16F1-9D456D2B54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AA89DE-7537-F245-5982-889AB03129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28BB0-A976-9602-C75F-D74B33FE6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7F145-9D32-0105-CE59-9FA8EDD63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BEA6A-A851-50E9-648D-714236B04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346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E4A5F-F2F8-0F7F-2CF4-BB7F640A5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AAC503-12E8-4C55-EA93-8D2F978681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B3DC6-503A-BBDD-877C-DE8472C25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B32A0-202F-7933-D4AA-C8CDC428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CEF8A-5755-FAFB-9B09-4C7CD77C4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49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0D05DD-4764-CD5C-9441-D2263DE1F0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451268-9AC7-0EF1-3429-748788C91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1A2D1-0DA9-2314-A517-5DF8331FC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2EC8DA-92D6-633C-71AD-7BFBD3260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48915-1FA2-954B-B677-143EA881A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447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3D5C0-9025-66EE-4771-00CEB39C2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1B201-A3F9-EE09-5E25-EC1BD4F72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3A12E-E057-7590-695F-76817598D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5F0A6F-F716-C4F5-E157-2AE7A921C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52884-88F8-13E4-B598-8131A1C00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205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DF4BB-B8C1-C702-BF9D-A594A5FD4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1CECD-5A88-CF15-9436-B4F7FE79D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6415E-CA1B-CC45-5F8D-50861CDD3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6D5A6-9802-1932-4657-106A12856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7DDB7-D939-E778-81A3-A06EFB4B4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573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4EF08-A6CA-6B03-7DEA-5A05C7021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3BC17-8D56-48B3-E492-448262F727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AEF44-2258-DCEE-71FB-0C1C89555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F74CD5-712B-8647-976D-2032669F2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BE21D-D943-A8A5-113F-0E31B8DAA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60FF3-B75C-2194-4C86-8BF623518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11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64570-51C0-6C84-00A5-C146FFD23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EF517-EB0C-8980-E8C3-A868F3055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11FC9-5A32-6EC6-F6BF-8105E75421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8338DB-3607-0683-4F23-C0E119C4F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B17B65-D381-7FDB-B24B-F44A86FC7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58985F-5A2C-83C1-0BC2-5FBFFBC50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109132-20E0-3DAF-E748-B342B0E19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121054-E83A-430D-1A1B-99D4AE2EA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873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7745-8AAD-8E9E-4AAD-B03C8CEEC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6DB6D7-9794-C7C9-870C-66AC3F99F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A2CD30-E41B-8E63-28F7-782EFC1DD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27327B-7B76-1A0E-4FA2-2718F167B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684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C5258F-2AA0-D63F-257A-DD4345F9C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A9730-D25F-4E4C-5CF8-69A72E612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79B11-C057-17E8-952B-78107979B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91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82732-8B46-CB0B-896C-A318FD058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30F62-DCF2-3296-1845-07E1A0907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640C1C-E251-F846-DAA2-7AB01A92E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D1440-1316-0B4B-0AC0-140B486EB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D43D4-1887-0DC3-008C-43CD88385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DB08D-D846-B4F6-1420-7DF338E56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45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3DBBE-E814-1126-8AFB-88C20A24C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825FDB-6E53-ECA5-0AD6-860552059B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DA85A-A966-A48E-F685-DE5ED7D536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C5094A-E105-0120-19B1-F54C7D1F2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E98E5B-7CC9-E7AE-2B8B-9286E588A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37BE75-81FD-80CE-F6AF-6AAEE64C4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69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DE66CA-2C67-AEBC-3A94-5005115F0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FBCE2-6E0F-77F8-FF72-B2BE370E8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558C2-B277-2513-0191-DD1363642E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7BD42D-5C83-4922-9920-FFC608246F1E}" type="datetimeFigureOut">
              <a:rPr lang="en-GB" smtClean="0"/>
              <a:t>15/12/2025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B908C-3728-617B-BAED-480110034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E24B9-91E3-29CC-6EDC-8313E524B9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BFD64E-C3C2-4AB4-8C6D-071253C8B38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0DF9A58-48AA-2242-184D-F7313C9A3B98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65813" y="190500"/>
            <a:ext cx="4889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669203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90CE31-008B-9B24-0150-C072F6CAAA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7298D1A-EAEC-502A-5207-1C55ABA517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5027" y="3927764"/>
            <a:ext cx="3048210" cy="1776092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68E92B7-DACB-59E0-9A1D-28A39FBBEB7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39459"/>
          <a:stretch>
            <a:fillRect/>
          </a:stretch>
        </p:blipFill>
        <p:spPr>
          <a:xfrm>
            <a:off x="2691514" y="4387354"/>
            <a:ext cx="4286250" cy="645856"/>
          </a:xfrm>
          <a:prstGeom prst="rect">
            <a:avLst/>
          </a:prstGeom>
          <a:effectLst>
            <a:softEdge rad="5080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FF17151-C1BB-C241-8CA0-6B03FDEAED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69278" y="4084537"/>
            <a:ext cx="2558777" cy="1251489"/>
          </a:xfrm>
          <a:prstGeom prst="rect">
            <a:avLst/>
          </a:prstGeom>
          <a:effectLst>
            <a:softEdge rad="215900"/>
          </a:effectLst>
        </p:spPr>
      </p:pic>
    </p:spTree>
    <p:extLst>
      <p:ext uri="{BB962C8B-B14F-4D97-AF65-F5344CB8AC3E}">
        <p14:creationId xmlns:p14="http://schemas.microsoft.com/office/powerpoint/2010/main" val="829800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Gibbons</dc:creator>
  <cp:lastModifiedBy>Mark Gibbons</cp:lastModifiedBy>
  <cp:revision>1</cp:revision>
  <dcterms:created xsi:type="dcterms:W3CDTF">2025-12-15T16:17:30Z</dcterms:created>
  <dcterms:modified xsi:type="dcterms:W3CDTF">2025-12-15T16:28:59Z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577031b-11bc-4db9-b655-7d79027ad570_Enabled">
    <vt:lpwstr>true</vt:lpwstr>
  </property>
  <property fmtid="{D5CDD505-2E9C-101B-9397-08002B2CF9AE}" pid="3" name="MSIP_Label_8577031b-11bc-4db9-b655-7d79027ad570_SetDate">
    <vt:lpwstr>2025-12-15T16:28:59Z</vt:lpwstr>
  </property>
  <property fmtid="{D5CDD505-2E9C-101B-9397-08002B2CF9AE}" pid="4" name="MSIP_Label_8577031b-11bc-4db9-b655-7d79027ad570_Method">
    <vt:lpwstr>Standard</vt:lpwstr>
  </property>
  <property fmtid="{D5CDD505-2E9C-101B-9397-08002B2CF9AE}" pid="5" name="MSIP_Label_8577031b-11bc-4db9-b655-7d79027ad570_Name">
    <vt:lpwstr>8577031b-11bc-4db9-b655-7d79027ad570</vt:lpwstr>
  </property>
  <property fmtid="{D5CDD505-2E9C-101B-9397-08002B2CF9AE}" pid="6" name="MSIP_Label_8577031b-11bc-4db9-b655-7d79027ad570_SiteId">
    <vt:lpwstr>c22cc3e1-5d7f-4f4d-be03-d5a158cc9409</vt:lpwstr>
  </property>
  <property fmtid="{D5CDD505-2E9C-101B-9397-08002B2CF9AE}" pid="7" name="MSIP_Label_8577031b-11bc-4db9-b655-7d79027ad570_ActionId">
    <vt:lpwstr>dc4fe36a-2e46-40c3-854d-462b09d52911</vt:lpwstr>
  </property>
  <property fmtid="{D5CDD505-2E9C-101B-9397-08002B2CF9AE}" pid="8" name="MSIP_Label_8577031b-11bc-4db9-b655-7d79027ad570_ContentBits">
    <vt:lpwstr>1</vt:lpwstr>
  </property>
  <property fmtid="{D5CDD505-2E9C-101B-9397-08002B2CF9AE}" pid="9" name="MSIP_Label_8577031b-11bc-4db9-b655-7d79027ad570_Tag">
    <vt:lpwstr>10, 3, 0, 1</vt:lpwstr>
  </property>
  <property fmtid="{D5CDD505-2E9C-101B-9397-08002B2CF9AE}" pid="10" name="ClassificationContentMarkingHeaderLocations">
    <vt:lpwstr>Office Theme:8</vt:lpwstr>
  </property>
  <property fmtid="{D5CDD505-2E9C-101B-9397-08002B2CF9AE}" pid="11" name="ClassificationContentMarkingHeaderText">
    <vt:lpwstr>OFFICIAL</vt:lpwstr>
  </property>
</Properties>
</file>