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5" r:id="rId4"/>
  </p:sldMasterIdLst>
  <p:notesMasterIdLst>
    <p:notesMasterId r:id="rId6"/>
  </p:notesMasterIdLst>
  <p:handoutMasterIdLst>
    <p:handoutMasterId r:id="rId7"/>
  </p:handoutMasterIdLst>
  <p:sldIdLst>
    <p:sldId id="2147481876" r:id="rId5"/>
  </p:sldIdLst>
  <p:sldSz cx="15238413" cy="7962900"/>
  <p:notesSz cx="7010400" cy="9296400"/>
  <p:defaultTextStyle>
    <a:defPPr>
      <a:defRPr lang="en-US"/>
    </a:defPPr>
    <a:lvl1pPr marL="0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1pPr>
    <a:lvl2pPr marL="556671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2pPr>
    <a:lvl3pPr marL="1113340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3pPr>
    <a:lvl4pPr marL="1670011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4pPr>
    <a:lvl5pPr marL="2226678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5pPr>
    <a:lvl6pPr marL="2783349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6pPr>
    <a:lvl7pPr marL="3340019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7pPr>
    <a:lvl8pPr marL="3896689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8pPr>
    <a:lvl9pPr marL="4453359" algn="l" defTabSz="1113340" rtl="0" eaLnBrk="1" latinLnBrk="0" hangingPunct="1">
      <a:defRPr sz="21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BF1D0B-71F0-1D93-ED00-AF7F7B62D5ED}" name="Steve Heuring" initials="SH" userId="Steve Heuring" providerId="None"/>
  <p188:author id="{9219223A-3D07-0A2D-ECED-FC235C7D2B2D}" name="Melinda Partin" initials="MP" userId="S::MPartin@thechannelcompany.com::ebb71edb-764f-47f7-b712-e4c14c2a9558" providerId="AD"/>
  <p188:author id="{39069843-7F97-6F90-321F-9E9871B95166}" name="Julie Geren" initials="JG" userId="S::Julie@thechannelcompany.com::b1adff4a-a45d-4295-b97c-17c98af2dcf2" providerId="AD"/>
  <p188:author id="{CDCFE78D-042A-1B14-ACF8-4A059BA091FC}" name="Blaine Raddon" initials="BR" userId="S::braddon@thechannelcompany.com::dbce464f-2d03-4481-82cb-047f6899b71a" providerId="AD"/>
  <p188:author id="{1FFE0ACE-24AF-2658-481A-8FB69C893CDF}" name="Carolyn Herr" initials="CH" userId="S::cherr@thechannelcompany.com::841e372c-c606-4f3c-a1d3-4c24c1dc3f1e" providerId="AD"/>
  <p188:author id="{36FB24E3-21A2-40C9-0E88-23166DC0851E}" name="Vaughn Mordecai" initials="VM" userId="S::vaughn.mordecai_bchannels.com#ext#@audienzllc.onmicrosoft.com::168b3ef2-a967-4588-b9fc-de81a21397f3" providerId="AD"/>
  <p188:author id="{2376CEEA-4314-B590-BA1B-05A625166F91}" name="Jade Surrette" initials="JS" userId="S::jsurrette@thechannelcompany.com::35d7fff6-bee4-4e5c-850a-9ec43ef3b1e1" providerId="AD"/>
  <p188:author id="{88F3EAED-0024-FBFD-E7B8-19544456C250}" name="Melinda Partin" initials="MP" userId="S::mpartin@thechannelcompany.com::ebb71edb-764f-47f7-b712-e4c14c2a955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lley McAdams" initials="KM" lastIdx="4" clrIdx="0">
    <p:extLst>
      <p:ext uri="{19B8F6BF-5375-455C-9EA6-DF929625EA0E}">
        <p15:presenceInfo xmlns:p15="http://schemas.microsoft.com/office/powerpoint/2012/main" userId="S::kmcadams@thechannelcompany.com::5607abbb-a454-4f4b-8cc2-ebcd2f8eceee" providerId="AD"/>
      </p:ext>
    </p:extLst>
  </p:cmAuthor>
  <p:cmAuthor id="2" name="Lauren Goldstein" initials="LG" lastIdx="1" clrIdx="1">
    <p:extLst>
      <p:ext uri="{19B8F6BF-5375-455C-9EA6-DF929625EA0E}">
        <p15:presenceInfo xmlns:p15="http://schemas.microsoft.com/office/powerpoint/2012/main" userId="S::LGoldstein@thechannelcompany.com::45ed21af-ebf7-4473-9ed2-44980b75a551" providerId="AD"/>
      </p:ext>
    </p:extLst>
  </p:cmAuthor>
  <p:cmAuthor id="3" name="Brinlyn Stover" initials="BS" lastIdx="1" clrIdx="2">
    <p:extLst>
      <p:ext uri="{19B8F6BF-5375-455C-9EA6-DF929625EA0E}">
        <p15:presenceInfo xmlns:p15="http://schemas.microsoft.com/office/powerpoint/2012/main" userId="S::bstover@thechannelcompany.com::6d3785df-d1fc-4477-9682-044b60f7c7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1D28"/>
    <a:srgbClr val="ED1C24"/>
    <a:srgbClr val="19AB97"/>
    <a:srgbClr val="5F1241"/>
    <a:srgbClr val="03304A"/>
    <a:srgbClr val="692744"/>
    <a:srgbClr val="F77F00"/>
    <a:srgbClr val="23394E"/>
    <a:srgbClr val="863E8E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E70B78-0C1C-477E-A5F5-0C7944363A88}" v="1" dt="2026-10-14T17:15:51.4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/>
    <p:restoredTop sz="94795"/>
  </p:normalViewPr>
  <p:slideViewPr>
    <p:cSldViewPr snapToGrid="0">
      <p:cViewPr varScale="1">
        <p:scale>
          <a:sx n="67" d="100"/>
          <a:sy n="67" d="100"/>
        </p:scale>
        <p:origin x="6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28"/>
        <p:guide pos="2208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en Koeppen" userId="144c82e3-f413-43b3-9ae3-056e578d5a00" providerId="ADAL" clId="{CB0D52DF-381A-409E-B07F-C4BB56896AB0}"/>
    <pc:docChg chg="modSld">
      <pc:chgData name="Maren Koeppen" userId="144c82e3-f413-43b3-9ae3-056e578d5a00" providerId="ADAL" clId="{CB0D52DF-381A-409E-B07F-C4BB56896AB0}" dt="2026-10-14T17:36:17.972" v="125" actId="20577"/>
      <pc:docMkLst>
        <pc:docMk/>
      </pc:docMkLst>
      <pc:sldChg chg="modSp mod">
        <pc:chgData name="Maren Koeppen" userId="144c82e3-f413-43b3-9ae3-056e578d5a00" providerId="ADAL" clId="{CB0D52DF-381A-409E-B07F-C4BB56896AB0}" dt="2026-10-14T17:36:17.972" v="125" actId="20577"/>
        <pc:sldMkLst>
          <pc:docMk/>
          <pc:sldMk cId="3624018897" sldId="2147481876"/>
        </pc:sldMkLst>
        <pc:spChg chg="mod">
          <ac:chgData name="Maren Koeppen" userId="144c82e3-f413-43b3-9ae3-056e578d5a00" providerId="ADAL" clId="{CB0D52DF-381A-409E-B07F-C4BB56896AB0}" dt="2026-10-14T17:16:27.251" v="80" actId="6549"/>
          <ac:spMkLst>
            <pc:docMk/>
            <pc:sldMk cId="3624018897" sldId="2147481876"/>
            <ac:spMk id="4" creationId="{BB1E5444-7BB1-75BF-264C-D5CB9C4C3454}"/>
          </ac:spMkLst>
        </pc:spChg>
        <pc:spChg chg="mod">
          <ac:chgData name="Maren Koeppen" userId="144c82e3-f413-43b3-9ae3-056e578d5a00" providerId="ADAL" clId="{CB0D52DF-381A-409E-B07F-C4BB56896AB0}" dt="2026-10-14T17:16:44.415" v="124" actId="20577"/>
          <ac:spMkLst>
            <pc:docMk/>
            <pc:sldMk cId="3624018897" sldId="2147481876"/>
            <ac:spMk id="9" creationId="{03CF89CB-7EAE-EF9C-EFC1-9C2F0F70EED9}"/>
          </ac:spMkLst>
        </pc:spChg>
        <pc:spChg chg="mod">
          <ac:chgData name="Maren Koeppen" userId="144c82e3-f413-43b3-9ae3-056e578d5a00" providerId="ADAL" clId="{CB0D52DF-381A-409E-B07F-C4BB56896AB0}" dt="2026-10-14T17:36:17.972" v="125" actId="20577"/>
          <ac:spMkLst>
            <pc:docMk/>
            <pc:sldMk cId="3624018897" sldId="2147481876"/>
            <ac:spMk id="11" creationId="{E7265228-AB3C-0B29-BD76-6B9B5AF44425}"/>
          </ac:spMkLst>
        </pc:spChg>
        <pc:picChg chg="mod">
          <ac:chgData name="Maren Koeppen" userId="144c82e3-f413-43b3-9ae3-056e578d5a00" providerId="ADAL" clId="{CB0D52DF-381A-409E-B07F-C4BB56896AB0}" dt="2026-10-14T17:15:51.440" v="0" actId="14826"/>
          <ac:picMkLst>
            <pc:docMk/>
            <pc:sldMk cId="3624018897" sldId="2147481876"/>
            <ac:picMk id="3" creationId="{0A702AE2-437D-5487-BE16-B4409EF92E0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7E9486-D67C-85F3-1392-94D02D3915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435AC5-D2CA-3FBA-8BDA-30520AE6F1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CEFFB-5924-45E2-A646-9266E6A2D42F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BD74E-0B65-9E02-ABB0-469A6A31187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759878-BBC9-143B-4B4F-4C5F23051B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E9257-D6E3-42FB-A9A7-0C458AF3E35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35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E311D2A7-2839-444C-9AA8-97F73E55447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04825" y="1162050"/>
            <a:ext cx="60007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1377E10D-6A27-4DFC-A7EF-98F9D15ED69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26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1pPr>
    <a:lvl2pPr marL="556671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2pPr>
    <a:lvl3pPr marL="1113340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3pPr>
    <a:lvl4pPr marL="1670011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4pPr>
    <a:lvl5pPr marL="2226678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5pPr>
    <a:lvl6pPr marL="2783349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6pPr>
    <a:lvl7pPr marL="3340019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7pPr>
    <a:lvl8pPr marL="3896689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8pPr>
    <a:lvl9pPr marL="4453359" algn="l" defTabSz="1113340" rtl="0" eaLnBrk="1" latinLnBrk="0" hangingPunct="1">
      <a:defRPr sz="14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BB0B3-964C-4CDE-9D3D-0BF955B8C42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659FEF80-577E-463D-9B2B-5911423DF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57238" y="555625"/>
            <a:ext cx="5341937" cy="2792413"/>
          </a:xfrm>
        </p:spPr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34CBE358-5253-4FA0-8251-660F2DE1C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20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42E904-25F6-2905-21DE-C87C7C8301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5619" y="4212937"/>
            <a:ext cx="2918727" cy="2711036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4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573" y="318517"/>
            <a:ext cx="14628876" cy="637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576" y="1061720"/>
            <a:ext cx="14628876" cy="617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9543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0" r:id="rId1"/>
  </p:sldLayoutIdLst>
  <p:hf sldNum="0" hdr="0" dt="0"/>
  <p:txStyles>
    <p:titleStyle>
      <a:lvl1pPr algn="l" defTabSz="796145" rtl="0" eaLnBrk="1" latinLnBrk="0" hangingPunct="1">
        <a:lnSpc>
          <a:spcPct val="90000"/>
        </a:lnSpc>
        <a:spcBef>
          <a:spcPct val="0"/>
        </a:spcBef>
        <a:buNone/>
        <a:defRPr sz="3715" b="1" kern="1200" baseline="0">
          <a:solidFill>
            <a:schemeClr val="tx1"/>
          </a:solidFill>
          <a:latin typeface="Arial" charset="0"/>
          <a:ea typeface="+mj-ea"/>
          <a:cs typeface="+mj-cs"/>
        </a:defRPr>
      </a:lvl1pPr>
    </p:titleStyle>
    <p:bodyStyle>
      <a:lvl1pPr marL="267238" indent="-267238" algn="l" defTabSz="796145" rtl="0" eaLnBrk="1" latinLnBrk="0" hangingPunct="1">
        <a:lnSpc>
          <a:spcPct val="100000"/>
        </a:lnSpc>
        <a:spcBef>
          <a:spcPts val="872"/>
        </a:spcBef>
        <a:buClr>
          <a:srgbClr val="ED1C24"/>
        </a:buClr>
        <a:buFont typeface="Arial" charset="0"/>
        <a:buChar char="•"/>
        <a:defRPr sz="2265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97110" indent="-199036" algn="l" defTabSz="796145" rtl="0" eaLnBrk="1" latinLnBrk="0" hangingPunct="1">
        <a:lnSpc>
          <a:spcPct val="100000"/>
        </a:lnSpc>
        <a:spcBef>
          <a:spcPts val="435"/>
        </a:spcBef>
        <a:buClr>
          <a:schemeClr val="tx1"/>
        </a:buClr>
        <a:buFont typeface=".HelveticaNeueDeskInterface-Regular" charset="0"/>
        <a:buChar char="–"/>
        <a:defRPr sz="209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995181" indent="-199036" algn="l" defTabSz="796145" rtl="0" eaLnBrk="1" latinLnBrk="0" hangingPunct="1">
        <a:lnSpc>
          <a:spcPct val="100000"/>
        </a:lnSpc>
        <a:spcBef>
          <a:spcPts val="435"/>
        </a:spcBef>
        <a:buFont typeface="Arial" charset="0"/>
        <a:buChar char="•"/>
        <a:defRPr sz="1916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393253" indent="-199036" algn="l" defTabSz="796145" rtl="0" eaLnBrk="1" latinLnBrk="0" hangingPunct="1">
        <a:lnSpc>
          <a:spcPct val="100000"/>
        </a:lnSpc>
        <a:spcBef>
          <a:spcPts val="435"/>
        </a:spcBef>
        <a:buFont typeface=".HelveticaNeueDeskInterface-Regular" charset="0"/>
        <a:buChar char="–"/>
        <a:defRPr sz="1568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791325" indent="-199036" algn="l" defTabSz="796145" rtl="0" eaLnBrk="1" latinLnBrk="0" hangingPunct="1">
        <a:lnSpc>
          <a:spcPct val="90000"/>
        </a:lnSpc>
        <a:spcBef>
          <a:spcPts val="435"/>
        </a:spcBef>
        <a:buFont typeface="Arial"/>
        <a:buChar char="•"/>
        <a:defRPr sz="1568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189398" indent="-199036" algn="l" defTabSz="796145" rtl="0" eaLnBrk="1" latinLnBrk="0" hangingPunct="1">
        <a:lnSpc>
          <a:spcPct val="90000"/>
        </a:lnSpc>
        <a:spcBef>
          <a:spcPts val="435"/>
        </a:spcBef>
        <a:buFont typeface="Arial"/>
        <a:buChar char="•"/>
        <a:defRPr sz="1568" kern="1200">
          <a:solidFill>
            <a:schemeClr val="tx1"/>
          </a:solidFill>
          <a:latin typeface="+mn-lt"/>
          <a:ea typeface="+mn-ea"/>
          <a:cs typeface="+mn-cs"/>
        </a:defRPr>
      </a:lvl6pPr>
      <a:lvl7pPr marL="2587470" indent="-199036" algn="l" defTabSz="796145" rtl="0" eaLnBrk="1" latinLnBrk="0" hangingPunct="1">
        <a:lnSpc>
          <a:spcPct val="90000"/>
        </a:lnSpc>
        <a:spcBef>
          <a:spcPts val="435"/>
        </a:spcBef>
        <a:buFont typeface="Arial"/>
        <a:buChar char="•"/>
        <a:defRPr sz="1568" kern="1200">
          <a:solidFill>
            <a:schemeClr val="tx1"/>
          </a:solidFill>
          <a:latin typeface="+mn-lt"/>
          <a:ea typeface="+mn-ea"/>
          <a:cs typeface="+mn-cs"/>
        </a:defRPr>
      </a:lvl7pPr>
      <a:lvl8pPr marL="2985541" indent="-199036" algn="l" defTabSz="796145" rtl="0" eaLnBrk="1" latinLnBrk="0" hangingPunct="1">
        <a:lnSpc>
          <a:spcPct val="90000"/>
        </a:lnSpc>
        <a:spcBef>
          <a:spcPts val="435"/>
        </a:spcBef>
        <a:buFont typeface="Arial"/>
        <a:buChar char="•"/>
        <a:defRPr sz="1568" kern="1200">
          <a:solidFill>
            <a:schemeClr val="tx1"/>
          </a:solidFill>
          <a:latin typeface="+mn-lt"/>
          <a:ea typeface="+mn-ea"/>
          <a:cs typeface="+mn-cs"/>
        </a:defRPr>
      </a:lvl8pPr>
      <a:lvl9pPr marL="3383615" indent="-199036" algn="l" defTabSz="796145" rtl="0" eaLnBrk="1" latinLnBrk="0" hangingPunct="1">
        <a:lnSpc>
          <a:spcPct val="90000"/>
        </a:lnSpc>
        <a:spcBef>
          <a:spcPts val="435"/>
        </a:spcBef>
        <a:buFont typeface="Arial"/>
        <a:buChar char="•"/>
        <a:defRPr sz="15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1pPr>
      <a:lvl2pPr marL="398071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2pPr>
      <a:lvl3pPr marL="796145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3pPr>
      <a:lvl4pPr marL="1194216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4pPr>
      <a:lvl5pPr marL="1592290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5pPr>
      <a:lvl6pPr marL="1990360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6pPr>
      <a:lvl7pPr marL="2388433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7pPr>
      <a:lvl8pPr marL="2786504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8pPr>
      <a:lvl9pPr marL="3184576" algn="l" defTabSz="796145" rtl="0" eaLnBrk="1" latinLnBrk="0" hangingPunct="1">
        <a:defRPr sz="15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9" userDrawn="1">
          <p15:clr>
            <a:srgbClr val="F26B43"/>
          </p15:clr>
        </p15:guide>
        <p15:guide id="2" pos="293" userDrawn="1">
          <p15:clr>
            <a:srgbClr val="F26B43"/>
          </p15:clr>
        </p15:guide>
        <p15:guide id="3" pos="9306" userDrawn="1">
          <p15:clr>
            <a:srgbClr val="F26B43"/>
          </p15:clr>
        </p15:guide>
        <p15:guide id="4" pos="4800" userDrawn="1">
          <p15:clr>
            <a:srgbClr val="F26B43"/>
          </p15:clr>
        </p15:guide>
        <p15:guide id="5" orient="horz" pos="474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85D1D41-A755-1CA1-5593-3903ED43D6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9" t="6378" r="2316" b="6378"/>
          <a:stretch>
            <a:fillRect/>
          </a:stretch>
        </p:blipFill>
        <p:spPr>
          <a:xfrm>
            <a:off x="0" y="-18410"/>
            <a:ext cx="15238413" cy="7999719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E7265228-AB3C-0B29-BD76-6B9B5AF444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2431" y="2563723"/>
            <a:ext cx="8266558" cy="579053"/>
          </a:xfrm>
          <a:prstGeom prst="rect">
            <a:avLst/>
          </a:prstGeom>
        </p:spPr>
        <p:txBody>
          <a:bodyPr/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398" dirty="0">
                <a:solidFill>
                  <a:schemeClr val="bg1"/>
                </a:solidFill>
              </a:rPr>
              <a:t>3. NOVEMBER  |  MANNHEIM</a:t>
            </a:r>
            <a:endParaRPr lang="en-US" sz="3398" b="0" dirty="0">
              <a:solidFill>
                <a:schemeClr val="bg1"/>
              </a:solidFill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B1E5444-7BB1-75BF-264C-D5CB9C4C34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27936" y="3700240"/>
            <a:ext cx="5268200" cy="900871"/>
          </a:xfrm>
          <a:prstGeom prst="rect">
            <a:avLst/>
          </a:prstGeom>
        </p:spPr>
        <p:txBody>
          <a:bodyPr/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799" spc="77" dirty="0">
                <a:solidFill>
                  <a:srgbClr val="E61D28"/>
                </a:solidFill>
              </a:rPr>
              <a:t>Ich bin </a:t>
            </a:r>
            <a:r>
              <a:rPr lang="en-US" sz="4799" spc="77" dirty="0" err="1">
                <a:solidFill>
                  <a:srgbClr val="E61D28"/>
                </a:solidFill>
              </a:rPr>
              <a:t>dabei</a:t>
            </a:r>
            <a:endParaRPr lang="en-US" sz="4799" spc="77" dirty="0">
              <a:solidFill>
                <a:srgbClr val="E61D28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F89CB-7EAE-EF9C-EFC1-9C2F0F70EE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27936" y="4970088"/>
            <a:ext cx="5645257" cy="2098676"/>
          </a:xfrm>
          <a:prstGeom prst="rect">
            <a:avLst/>
          </a:prstGeom>
        </p:spPr>
        <p:txBody>
          <a:bodyPr vert="horz" wrap="square" lIns="70770" tIns="35385" rIns="70770" bIns="35385" rtlCol="0" anchor="t" anchorCtr="0">
            <a:noAutofit/>
          </a:bodyPr>
          <a:lstStyle/>
          <a:p>
            <a:pPr algn="l"/>
            <a:r>
              <a:rPr lang="en-US" sz="3483" b="1" dirty="0" err="1">
                <a:solidFill>
                  <a:schemeClr val="bg1"/>
                </a:solidFill>
              </a:rPr>
              <a:t>Vorname</a:t>
            </a:r>
            <a:r>
              <a:rPr lang="en-US" sz="3483" b="1" dirty="0">
                <a:solidFill>
                  <a:schemeClr val="bg1"/>
                </a:solidFill>
              </a:rPr>
              <a:t> </a:t>
            </a:r>
            <a:r>
              <a:rPr lang="en-US" sz="3483" b="1" dirty="0" err="1">
                <a:solidFill>
                  <a:schemeClr val="bg1"/>
                </a:solidFill>
              </a:rPr>
              <a:t>Nachname</a:t>
            </a:r>
            <a:endParaRPr lang="en-US" sz="3483" b="1" dirty="0">
              <a:solidFill>
                <a:schemeClr val="bg1"/>
              </a:solidFill>
            </a:endParaRPr>
          </a:p>
          <a:p>
            <a:pPr algn="l"/>
            <a:r>
              <a:rPr lang="en-US" sz="3096" dirty="0">
                <a:solidFill>
                  <a:schemeClr val="bg1"/>
                </a:solidFill>
              </a:rPr>
              <a:t>Job Titel </a:t>
            </a:r>
          </a:p>
          <a:p>
            <a:pPr algn="l"/>
            <a:r>
              <a:rPr lang="en-US" sz="3096" dirty="0" err="1">
                <a:solidFill>
                  <a:schemeClr val="bg1"/>
                </a:solidFill>
              </a:rPr>
              <a:t>Unternehmensname</a:t>
            </a:r>
            <a:endParaRPr lang="en-US" sz="3096" dirty="0">
              <a:solidFill>
                <a:schemeClr val="bg1"/>
              </a:solidFill>
            </a:endParaRP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1D32E068-0F18-1087-1238-0FB4B67BEAD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0"/>
          </p:nvPr>
        </p:nvSpPr>
        <p:spPr>
          <a:xfrm>
            <a:off x="654058" y="3752478"/>
            <a:ext cx="3778731" cy="3778729"/>
          </a:xfrm>
          <a:prstGeom prst="ellipse">
            <a:avLst/>
          </a:prstGeom>
          <a:ln w="3810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702AE2-437D-5487-BE16-B4409EF92E0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b="7053"/>
          <a:stretch/>
        </p:blipFill>
        <p:spPr>
          <a:xfrm>
            <a:off x="212381" y="0"/>
            <a:ext cx="6642486" cy="248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18897"/>
      </p:ext>
    </p:extLst>
  </p:cSld>
  <p:clrMapOvr>
    <a:masterClrMapping/>
  </p:clrMapOvr>
</p:sld>
</file>

<file path=ppt/theme/theme1.xml><?xml version="1.0" encoding="utf-8"?>
<a:theme xmlns:a="http://schemas.openxmlformats.org/drawingml/2006/main" name="TCC-2021">
  <a:themeElements>
    <a:clrScheme name="TCC_2021">
      <a:dk1>
        <a:srgbClr val="000000"/>
      </a:dk1>
      <a:lt1>
        <a:srgbClr val="FFFFFF"/>
      </a:lt1>
      <a:dk2>
        <a:srgbClr val="678B99"/>
      </a:dk2>
      <a:lt2>
        <a:srgbClr val="F2F2F2"/>
      </a:lt2>
      <a:accent1>
        <a:srgbClr val="ED1C24"/>
      </a:accent1>
      <a:accent2>
        <a:srgbClr val="01304A"/>
      </a:accent2>
      <a:accent3>
        <a:srgbClr val="5F1040"/>
      </a:accent3>
      <a:accent4>
        <a:srgbClr val="F67F00"/>
      </a:accent4>
      <a:accent5>
        <a:srgbClr val="FEC10D"/>
      </a:accent5>
      <a:accent6>
        <a:srgbClr val="A5A5A5"/>
      </a:accent6>
      <a:hlink>
        <a:srgbClr val="2E3790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635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t" anchorCtr="0">
        <a:no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CC-2019" id="{C0A5E09C-77F4-469A-8AFD-F7E79F2F33F0}" vid="{DB06357E-6996-40B3-93A8-CD4731489C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7E6E57-AD5B-FD44-A044-3190D2319BC3}">
  <we:reference id="wa200000729" version="3.19.218.0" store="en-US" storeType="OMEX"/>
  <we:alternateReferences>
    <we:reference id="wa200000729" version="3.19.218.0" store="WA20000072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4db635-da39-4528-ba90-f078318114a7">
      <Terms xmlns="http://schemas.microsoft.com/office/infopath/2007/PartnerControls"/>
    </lcf76f155ced4ddcb4097134ff3c332f>
    <TaxCatchAll xmlns="4886759d-021b-49f9-9fcc-99febcb171f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B87F616B3304D9693A909A9E390B3" ma:contentTypeVersion="16" ma:contentTypeDescription="Create a new document." ma:contentTypeScope="" ma:versionID="fd6cce8b5b0a452da5caf2e350cc54c9">
  <xsd:schema xmlns:xsd="http://www.w3.org/2001/XMLSchema" xmlns:xs="http://www.w3.org/2001/XMLSchema" xmlns:p="http://schemas.microsoft.com/office/2006/metadata/properties" xmlns:ns2="2e4db635-da39-4528-ba90-f078318114a7" xmlns:ns3="4886759d-021b-49f9-9fcc-99febcb171f8" targetNamespace="http://schemas.microsoft.com/office/2006/metadata/properties" ma:root="true" ma:fieldsID="38550a4fdda9db7f8d0db6fcbd9ae48c" ns2:_="" ns3:_="">
    <xsd:import namespace="2e4db635-da39-4528-ba90-f078318114a7"/>
    <xsd:import namespace="4886759d-021b-49f9-9fcc-99febcb171f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4db635-da39-4528-ba90-f078318114a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fa10bc4-eaa5-4ac6-b730-fc3e6f8049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86759d-021b-49f9-9fcc-99febcb171f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8ea84fc-2e7f-4146-8e94-58a121842ccb}" ma:internalName="TaxCatchAll" ma:showField="CatchAllData" ma:web="4886759d-021b-49f9-9fcc-99febcb171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C8A284-9EE1-44F9-9AF5-447DA2F62386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886759d-021b-49f9-9fcc-99febcb171f8"/>
    <ds:schemaRef ds:uri="2e4db635-da39-4528-ba90-f078318114a7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495542-F4BA-4919-A671-596F0470AF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4db635-da39-4528-ba90-f078318114a7"/>
    <ds:schemaRef ds:uri="4886759d-021b-49f9-9fcc-99febcb171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53378B-3883-4ABA-B8D0-ECCC7C5B52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</Words>
  <Application>Microsoft Office PowerPoint</Application>
  <PresentationFormat>Benutzerdefiniert</PresentationFormat>
  <Paragraphs>6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.HelveticaNeueDeskInterface-Regular</vt:lpstr>
      <vt:lpstr>Aptos</vt:lpstr>
      <vt:lpstr>Arial</vt:lpstr>
      <vt:lpstr>Calibri</vt:lpstr>
      <vt:lpstr>TCC-2021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McCrave</dc:creator>
  <cp:lastModifiedBy>Maren Koeppen</cp:lastModifiedBy>
  <cp:revision>32</cp:revision>
  <cp:lastPrinted>2020-12-26T05:26:34Z</cp:lastPrinted>
  <dcterms:created xsi:type="dcterms:W3CDTF">2018-10-17T15:09:37Z</dcterms:created>
  <dcterms:modified xsi:type="dcterms:W3CDTF">2026-10-14T17:36:25Z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0x010100456B87F616B3304D9693A909A9E390B3</vt:lpwstr>
  </property>
  <property fmtid="{D5CDD505-2E9C-101B-9397-08002B2CF9AE}" pid="3" name="MSIP_Label_8aa191f1-c555-4a9e-8b3e-85ef51701160_Enabled">
    <vt:lpwstr>True</vt:lpwstr>
  </property>
  <property fmtid="{D5CDD505-2E9C-101B-9397-08002B2CF9AE}" pid="4" name="MSIP_Label_8aa191f1-c555-4a9e-8b3e-85ef51701160_SiteId">
    <vt:lpwstr>a57507b2-d296-4dca-a9ae-67b1484e02a9</vt:lpwstr>
  </property>
  <property fmtid="{D5CDD505-2E9C-101B-9397-08002B2CF9AE}" pid="5" name="MSIP_Label_8aa191f1-c555-4a9e-8b3e-85ef51701160_SetDate">
    <vt:lpwstr>2022-03-25T21:09:14Z</vt:lpwstr>
  </property>
  <property fmtid="{D5CDD505-2E9C-101B-9397-08002B2CF9AE}" pid="6" name="MSIP_Label_8aa191f1-c555-4a9e-8b3e-85ef51701160_Name">
    <vt:lpwstr>Confidential</vt:lpwstr>
  </property>
  <property fmtid="{D5CDD505-2E9C-101B-9397-08002B2CF9AE}" pid="7" name="MSIP_Label_8aa191f1-c555-4a9e-8b3e-85ef51701160_ActionId">
    <vt:lpwstr>c1e02f72-52eb-4d23-9010-1852b7ff1c88</vt:lpwstr>
  </property>
  <property fmtid="{D5CDD505-2E9C-101B-9397-08002B2CF9AE}" pid="8" name="MSIP_Label_8aa191f1-c555-4a9e-8b3e-85ef51701160_Removed">
    <vt:lpwstr>False</vt:lpwstr>
  </property>
  <property fmtid="{D5CDD505-2E9C-101B-9397-08002B2CF9AE}" pid="9" name="MSIP_Label_8aa191f1-c555-4a9e-8b3e-85ef51701160_Extended_MSFT_Method">
    <vt:lpwstr>Standard</vt:lpwstr>
  </property>
  <property fmtid="{D5CDD505-2E9C-101B-9397-08002B2CF9AE}" pid="10" name="Sensitivity">
    <vt:lpwstr>Confidential</vt:lpwstr>
  </property>
  <property fmtid="{D5CDD505-2E9C-101B-9397-08002B2CF9AE}" pid="11" name="MediaServiceImageTags">
    <vt:lpwstr/>
  </property>
</Properties>
</file>