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4" r:id="rId3"/>
    <p:sldId id="265" r:id="rId4"/>
    <p:sldId id="257" r:id="rId5"/>
    <p:sldId id="258" r:id="rId6"/>
    <p:sldId id="259" r:id="rId7"/>
    <p:sldId id="260" r:id="rId8"/>
    <p:sldId id="263" r:id="rId9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30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4B7B7A-29CF-43A9-855B-47FC5F7064D4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7A7C8-5DC2-4424-A5C6-7155D7474A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100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B5A88-2431-4BDC-AFB5-BF0B8211BFBD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F511-E1AE-451F-9658-C6D71C9231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940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B5A88-2431-4BDC-AFB5-BF0B8211BFBD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F511-E1AE-451F-9658-C6D71C9231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614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B5A88-2431-4BDC-AFB5-BF0B8211BFBD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F511-E1AE-451F-9658-C6D71C9231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901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B5A88-2431-4BDC-AFB5-BF0B8211BFBD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F511-E1AE-451F-9658-C6D71C9231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513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B5A88-2431-4BDC-AFB5-BF0B8211BFBD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F511-E1AE-451F-9658-C6D71C9231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384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B5A88-2431-4BDC-AFB5-BF0B8211BFBD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F511-E1AE-451F-9658-C6D71C9231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606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B5A88-2431-4BDC-AFB5-BF0B8211BFBD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F511-E1AE-451F-9658-C6D71C9231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268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B5A88-2431-4BDC-AFB5-BF0B8211BFBD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F511-E1AE-451F-9658-C6D71C9231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572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B5A88-2431-4BDC-AFB5-BF0B8211BFBD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F511-E1AE-451F-9658-C6D71C9231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639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B5A88-2431-4BDC-AFB5-BF0B8211BFBD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F511-E1AE-451F-9658-C6D71C9231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588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B5A88-2431-4BDC-AFB5-BF0B8211BFBD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7F511-E1AE-451F-9658-C6D71C9231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862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B5A88-2431-4BDC-AFB5-BF0B8211BFBD}" type="datetimeFigureOut">
              <a:rPr lang="en-GB" smtClean="0"/>
              <a:t>08/09/2022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7F511-E1AE-451F-9658-C6D71C9231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414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7700D-917A-0735-E9E1-8D78AB6A1F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26E001-8E6D-5C5E-C1E5-B46BF976BC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B7AC5A-B03D-F42D-D20D-FB6FCB346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642" y="0"/>
            <a:ext cx="6979283" cy="973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968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87052-011E-0982-DD1D-86CF5ACBA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2C674-8E0B-DAA7-96AC-ADC09E275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2AB687-BD85-E045-D150-344ACAC5B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170" y="0"/>
            <a:ext cx="7036339" cy="982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72801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07F36-7805-6941-43C7-0E0242766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DC9B678-858A-9CCC-C4D3-D8C94418C3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17392" y="0"/>
            <a:ext cx="7092783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80422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BC95B-A3FF-AA74-358F-30FAE4D3C8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8FFFFB-EAF3-2315-2499-6D11EF08E4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9CEAD5-8D15-4B40-0915-F9B63F0A0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742" y="0"/>
            <a:ext cx="7123483" cy="991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17510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BA7A5-F0D2-A71F-4F7F-A02B61458E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54D208-35E8-77A2-45B9-4F6A218248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067ACA-E009-2233-B5BC-8D97D175C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6304" y="0"/>
            <a:ext cx="7083271" cy="992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246525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1C132-1B73-A726-10EB-72BC6CA322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04A0C9-3065-DF02-871D-774037E17E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612AFC-5215-B3DB-6F0C-73CB86CD9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037500" cy="986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88325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CA6D-6E80-994E-1CE1-8D8D0F47D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C68C7-2428-0FE0-5A49-167EED079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499EC2-5BF6-5003-32B2-6B20D113E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200" y="0"/>
            <a:ext cx="7010200" cy="981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930677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7F7D7-A537-91A4-6044-3E2A35128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E91CD-565C-ADD8-527B-9C0AEAE8B9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AC9A20-46F7-794F-0DD2-D88E3380D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287" y="1"/>
            <a:ext cx="7077262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673350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</TotalTime>
  <Words>0</Words>
  <Application>Microsoft Office PowerPoint</Application>
  <PresentationFormat>A4 Paper (210x297 mm)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Ricky Tilley</dc:creator>
  <cp:lastModifiedBy>Ricky Tilley</cp:lastModifiedBy>
  <cp:revision>5</cp:revision>
  <dcterms:created xsi:type="dcterms:W3CDTF">2022-09-08T10:51:55Z</dcterms:created>
  <dcterms:modified xsi:type="dcterms:W3CDTF">2022-09-08T11:18:32Z</dcterms:modified>
</cp:coreProperties>
</file>