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4"/>
    <p:sldMasterId id="2147483806" r:id="rId5"/>
  </p:sldMasterIdLst>
  <p:notesMasterIdLst>
    <p:notesMasterId r:id="rId13"/>
  </p:notesMasterIdLst>
  <p:handoutMasterIdLst>
    <p:handoutMasterId r:id="rId14"/>
  </p:handoutMasterIdLst>
  <p:sldIdLst>
    <p:sldId id="297" r:id="rId6"/>
    <p:sldId id="1878" r:id="rId7"/>
    <p:sldId id="1874" r:id="rId8"/>
    <p:sldId id="1880" r:id="rId9"/>
    <p:sldId id="1877" r:id="rId10"/>
    <p:sldId id="1879" r:id="rId11"/>
    <p:sldId id="1881" r:id="rId12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7A8F29-62EA-AB81-42DB-C576E3FAD6B1}" name="Laura Black" initials="" userId="S::Laura.Black@asda.uk::b3789b7b-0a2c-4ed9-9cf5-77af078cb694" providerId="AD"/>
  <p188:author id="{5BF2FC2A-263C-2E8B-91D8-6D0689C9FD0C}" name="Lisa Birchall" initials="LB" userId="S::Lisa.Birchall@asda.uk::605f3fa6-5cb5-40ad-aec5-8487daa73e04" providerId="AD"/>
  <p188:author id="{79ABB651-1445-1691-903E-949CCE6D663A}" name="Clare Davey" initials="CD" userId="S::Clare.Davey@asda.uk::cd46c64d-55b0-45eb-aa89-8c6c42b2f0c2" providerId="AD"/>
  <p188:author id="{6A4F6464-62D2-FDD5-9D07-6BE6A3216438}" name="Regan Howard" initials="RH" userId="S::Regan.Howard@asda.uk::a3d34e10-7a39-4e50-8f55-c9fd10c7707d" providerId="AD"/>
  <p188:author id="{C72E029B-83C6-2E22-0F7E-22B336CB3284}" name="Kelly Slater" initials="" userId="S::Kelly.Slater@asda.uk::208f2027-cd92-4511-b5e6-c53baf2db6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3B"/>
    <a:srgbClr val="FFFFFF"/>
    <a:srgbClr val="6DBA44"/>
    <a:srgbClr val="A18BC1"/>
    <a:srgbClr val="E2D8FE"/>
    <a:srgbClr val="6DCFF6"/>
    <a:srgbClr val="CBE8DD"/>
    <a:srgbClr val="F1C150"/>
    <a:srgbClr val="F47A5C"/>
    <a:srgbClr val="6EB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–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–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–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FC6B1E-8401-21AD-1C21-606C215278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CCDB6-A820-8C57-B662-13AB694DD0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r">
              <a:defRPr sz="1300"/>
            </a:lvl1pPr>
          </a:lstStyle>
          <a:p>
            <a:fld id="{FD0BEDCE-877C-4BD1-808A-B1CCDDF00DE6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B9186-F8ED-19F0-6DB1-AFBFB23B61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41674-5755-97F2-314A-3CB7ACFBA6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10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r">
              <a:defRPr sz="1300"/>
            </a:lvl1pPr>
          </a:lstStyle>
          <a:p>
            <a:fld id="{C4402B0B-C051-4945-8D40-A5D7529A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57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l">
              <a:defRPr sz="1300" b="1" i="0">
                <a:latin typeface="ASDA Text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r">
              <a:defRPr sz="1300" b="1" i="0">
                <a:latin typeface="ASDA Text" pitchFamily="2" charset="77"/>
              </a:defRPr>
            </a:lvl1pPr>
          </a:lstStyle>
          <a:p>
            <a:fld id="{8170AD61-0839-4566-8D15-BC2B45094E2C}" type="datetimeFigureOut">
              <a:rPr lang="en-GB" smtClean="0"/>
              <a:pPr/>
              <a:t>22/09/2025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5" tIns="49532" rIns="99065" bIns="4953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65" tIns="49532" rIns="99065" bIns="495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l">
              <a:defRPr sz="1300" b="1" i="0">
                <a:latin typeface="ASDA Text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10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r">
              <a:defRPr sz="1300" b="1" i="0">
                <a:latin typeface="ASDA Text" pitchFamily="2" charset="77"/>
              </a:defRPr>
            </a:lvl1pPr>
          </a:lstStyle>
          <a:p>
            <a:fld id="{BF5C0A56-1C15-4E01-AA31-901BFC4C95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24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ASDA Text" pitchFamily="2" charset="77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ASDA Text" pitchFamily="2" charset="77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ASDA Text" pitchFamily="2" charset="77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ASDA Text" pitchFamily="2" charset="77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ASDA Tex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dauk.sharepoint.com/:x:/r/sites/ProcurementUK/Shared%20Documents/General/Team%20Folders/Utilities/Capex%20and%20Budget%20Build/2026/%C2%A35m%20challenge/%C2%A35m%20challenge%20ideas.xlsx?d=wdbe6cec24e3642088cfdb53da3e2f011&amp;csf=1&amp;web=1&amp;e=y59bs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dauk.sharepoint.com/:x:/r/sites/ProcurementUK/_layouts/15/Doc.aspx?sourcedoc=%7BA5975291-5974-4BB5-9731-9C4317CB7397%7D&amp;file=Utilities%202026%20Savings%20Plan.xlsx&amp;action=default&amp;mobileredirect=tru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D1260-EFD5-A399-133C-9D1675E28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0663E-7B7D-E28C-DD26-BDF059332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FCE3E3-63EB-1DC7-7EF6-E733B4F4F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/>
              <a:t>Qs: </a:t>
            </a:r>
          </a:p>
          <a:p>
            <a:pPr marL="171450" indent="-171450">
              <a:buFontTx/>
              <a:buChar char="-"/>
            </a:pPr>
            <a:r>
              <a:rPr lang="en-GB"/>
              <a:t>% time across each bubble</a:t>
            </a:r>
          </a:p>
          <a:p>
            <a:pPr marL="171450" indent="-171450">
              <a:buFontTx/>
              <a:buChar char="-"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980C2-94B1-8095-9AA9-5249F134E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C0A56-1C15-4E01-AA31-901BFC4C95D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772B1-6A92-9F95-3D85-5B3907B39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8C401-D8FD-57E9-301B-FEBF917AE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12B7B-899C-1BAB-96CB-3A0C54AB5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/>
              <a:t>More info </a:t>
            </a:r>
            <a:r>
              <a:rPr lang="en-GB">
                <a:hlinkClick r:id="rId3"/>
              </a:rPr>
              <a:t>£5m challenge ideas.xlsx</a:t>
            </a:r>
            <a:r>
              <a:rPr lang="en-GB"/>
              <a:t> &amp; </a:t>
            </a:r>
            <a:r>
              <a:rPr lang="en-GB">
                <a:hlinkClick r:id="rId4"/>
              </a:rPr>
              <a:t>Utilities 2026 Savings Plan.xlsx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0B644-B343-7A2D-D92F-B4305C857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C0A56-1C15-4E01-AA31-901BFC4C95D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0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8B359-E65D-4C04-BE9C-00A461BD7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E6918-D19F-1330-4E5E-74E5D88B1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96B11-EE0E-AA3A-B231-DF3B2187F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/>
              <a:t>Grant (SM) &amp; Phil (c10)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5173A-7C35-A541-1110-934795264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C0A56-1C15-4E01-AA31-901BFC4C95D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66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118CD-F6A8-7358-9057-BEF8170FC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E3F7B-CB75-15D8-CC62-6AC10F990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EE7C1B-78D3-E56B-AFFF-C44326AF6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/>
              <a:t>Grant (SM) &amp; Phil (c10)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916A3-685A-9ED9-6566-E22884291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C0A56-1C15-4E01-AA31-901BFC4C95D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1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C0A56-1C15-4E01-AA31-901BFC4C95D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2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665CF-F7FF-3A81-EFB0-7B8BE1215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830AFB-D8AD-B78D-0712-C79D529EC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825B0-D9CC-A593-6A4A-F5CD6A89F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/>
              <a:t>Grant (SM) &amp; Phil (c10)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E3E02-DB2B-68E8-35DD-A7F8BDF4A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C0A56-1C15-4E01-AA31-901BFC4C95D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75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9" Type="http://schemas.openxmlformats.org/officeDocument/2006/relationships/image" Target="../media/image4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12.png"/><Relationship Id="rId26" Type="http://schemas.openxmlformats.org/officeDocument/2006/relationships/image" Target="../media/image50.png"/><Relationship Id="rId3" Type="http://schemas.openxmlformats.org/officeDocument/2006/relationships/image" Target="../media/image17.svg"/><Relationship Id="rId21" Type="http://schemas.openxmlformats.org/officeDocument/2006/relationships/image" Target="../media/image45.svg"/><Relationship Id="rId7" Type="http://schemas.openxmlformats.org/officeDocument/2006/relationships/image" Target="../media/image21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5" Type="http://schemas.openxmlformats.org/officeDocument/2006/relationships/image" Target="../media/image49.svg"/><Relationship Id="rId2" Type="http://schemas.openxmlformats.org/officeDocument/2006/relationships/image" Target="../media/image16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29" Type="http://schemas.openxmlformats.org/officeDocument/2006/relationships/image" Target="../media/image53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37.svg"/><Relationship Id="rId24" Type="http://schemas.openxmlformats.org/officeDocument/2006/relationships/image" Target="../media/image48.png"/><Relationship Id="rId5" Type="http://schemas.openxmlformats.org/officeDocument/2006/relationships/image" Target="../media/image33.svg"/><Relationship Id="rId15" Type="http://schemas.openxmlformats.org/officeDocument/2006/relationships/image" Target="../media/image41.svg"/><Relationship Id="rId23" Type="http://schemas.openxmlformats.org/officeDocument/2006/relationships/image" Target="../media/image47.svg"/><Relationship Id="rId28" Type="http://schemas.openxmlformats.org/officeDocument/2006/relationships/image" Target="../media/image52.png"/><Relationship Id="rId10" Type="http://schemas.openxmlformats.org/officeDocument/2006/relationships/image" Target="../media/image36.png"/><Relationship Id="rId19" Type="http://schemas.openxmlformats.org/officeDocument/2006/relationships/image" Target="../media/image13.svg"/><Relationship Id="rId31" Type="http://schemas.openxmlformats.org/officeDocument/2006/relationships/image" Target="../media/image55.svg"/><Relationship Id="rId4" Type="http://schemas.openxmlformats.org/officeDocument/2006/relationships/image" Target="../media/image18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Relationship Id="rId22" Type="http://schemas.openxmlformats.org/officeDocument/2006/relationships/image" Target="../media/image46.png"/><Relationship Id="rId27" Type="http://schemas.openxmlformats.org/officeDocument/2006/relationships/image" Target="../media/image51.svg"/><Relationship Id="rId30" Type="http://schemas.openxmlformats.org/officeDocument/2006/relationships/image" Target="../media/image54.png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9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12.png"/><Relationship Id="rId26" Type="http://schemas.openxmlformats.org/officeDocument/2006/relationships/image" Target="../media/image50.png"/><Relationship Id="rId3" Type="http://schemas.openxmlformats.org/officeDocument/2006/relationships/image" Target="../media/image17.svg"/><Relationship Id="rId21" Type="http://schemas.openxmlformats.org/officeDocument/2006/relationships/image" Target="../media/image45.svg"/><Relationship Id="rId7" Type="http://schemas.openxmlformats.org/officeDocument/2006/relationships/image" Target="../media/image21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5" Type="http://schemas.openxmlformats.org/officeDocument/2006/relationships/image" Target="../media/image49.svg"/><Relationship Id="rId2" Type="http://schemas.openxmlformats.org/officeDocument/2006/relationships/image" Target="../media/image16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29" Type="http://schemas.openxmlformats.org/officeDocument/2006/relationships/image" Target="../media/image5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37.svg"/><Relationship Id="rId24" Type="http://schemas.openxmlformats.org/officeDocument/2006/relationships/image" Target="../media/image48.png"/><Relationship Id="rId5" Type="http://schemas.openxmlformats.org/officeDocument/2006/relationships/image" Target="../media/image33.svg"/><Relationship Id="rId15" Type="http://schemas.openxmlformats.org/officeDocument/2006/relationships/image" Target="../media/image41.svg"/><Relationship Id="rId23" Type="http://schemas.openxmlformats.org/officeDocument/2006/relationships/image" Target="../media/image47.svg"/><Relationship Id="rId28" Type="http://schemas.openxmlformats.org/officeDocument/2006/relationships/image" Target="../media/image52.png"/><Relationship Id="rId10" Type="http://schemas.openxmlformats.org/officeDocument/2006/relationships/image" Target="../media/image36.png"/><Relationship Id="rId19" Type="http://schemas.openxmlformats.org/officeDocument/2006/relationships/image" Target="../media/image13.svg"/><Relationship Id="rId31" Type="http://schemas.openxmlformats.org/officeDocument/2006/relationships/image" Target="../media/image55.svg"/><Relationship Id="rId4" Type="http://schemas.openxmlformats.org/officeDocument/2006/relationships/image" Target="../media/image18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Relationship Id="rId22" Type="http://schemas.openxmlformats.org/officeDocument/2006/relationships/image" Target="../media/image46.png"/><Relationship Id="rId27" Type="http://schemas.openxmlformats.org/officeDocument/2006/relationships/image" Target="../media/image51.svg"/><Relationship Id="rId30" Type="http://schemas.openxmlformats.org/officeDocument/2006/relationships/image" Target="../media/image54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2690204"/>
            <a:ext cx="8900795" cy="1795527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sz="80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4875566"/>
            <a:ext cx="7097713" cy="342001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tx1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5275810"/>
            <a:ext cx="7097713" cy="342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7A83469F-78E9-6CF4-D2D4-A3B415506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25" y="5617811"/>
            <a:ext cx="1660213" cy="8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2690203"/>
            <a:ext cx="9337675" cy="1795527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sz="8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4875565"/>
            <a:ext cx="7097713" cy="342001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tx2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5275809"/>
            <a:ext cx="7097713" cy="342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7E50875B-264F-6332-56FE-22748C738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6937" y="5702742"/>
            <a:ext cx="1682515" cy="8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B612DFC-77C7-22FA-1267-1F44BEEA0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85582">
            <a:off x="663287" y="853777"/>
            <a:ext cx="5222116" cy="1665022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928C21D-41BD-6617-8CA8-DDB328145A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20785582">
            <a:off x="612259" y="1312176"/>
            <a:ext cx="4569352" cy="54014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7200" b="1" i="0">
                <a:ln w="15875">
                  <a:noFill/>
                </a:ln>
                <a:solidFill>
                  <a:schemeClr val="tx2"/>
                </a:solidFill>
                <a:latin typeface="ASDA Display Headline" pitchFamily="2" charset="77"/>
              </a:defRPr>
            </a:lvl1pPr>
            <a:lvl5pPr>
              <a:defRPr/>
            </a:lvl5pPr>
          </a:lstStyle>
          <a:p>
            <a:pPr lvl="0"/>
            <a:r>
              <a:rPr lang="en-GB" err="1"/>
              <a:t>aGENDa</a:t>
            </a:r>
            <a:endParaRPr lang="en-GB"/>
          </a:p>
        </p:txBody>
      </p:sp>
      <p:pic>
        <p:nvPicPr>
          <p:cNvPr id="6" name="Picture 5" descr="A green and black logo&#10;&#10;Description automatically generated">
            <a:extLst>
              <a:ext uri="{FF2B5EF4-FFF2-40B4-BE49-F238E27FC236}">
                <a16:creationId xmlns:a16="http://schemas.microsoft.com/office/drawing/2014/main" id="{18EF15C2-2B07-94CC-EE5E-8B0902A273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733982"/>
            <a:ext cx="11664950" cy="1390036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72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INSERT </a:t>
            </a:r>
            <a:r>
              <a:rPr lang="en-US" err="1"/>
              <a:t>STaTEMENT</a:t>
            </a:r>
            <a:r>
              <a:rPr lang="en-US"/>
              <a:t> </a:t>
            </a:r>
            <a:br>
              <a:rPr lang="en-US"/>
            </a:br>
            <a:r>
              <a:rPr lang="en-US"/>
              <a:t>TEXT HERE</a:t>
            </a:r>
            <a:endParaRPr lang="en-GB"/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49A5ABD9-60F1-0C40-4A9B-7912B37D5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733982"/>
            <a:ext cx="11664950" cy="1390036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72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INSERT </a:t>
            </a:r>
            <a:r>
              <a:rPr lang="en-US" err="1"/>
              <a:t>STaTEMENT</a:t>
            </a:r>
            <a:r>
              <a:rPr lang="en-US"/>
              <a:t> </a:t>
            </a:r>
            <a:br>
              <a:rPr lang="en-US"/>
            </a:br>
            <a:r>
              <a:rPr lang="en-US"/>
              <a:t>TEXT HERE</a:t>
            </a:r>
            <a:endParaRPr lang="en-GB"/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A3813384-15A6-9D88-7C80-4089F85FD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40237"/>
            <a:ext cx="11664950" cy="1875089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7200" b="1" i="0">
                <a:solidFill>
                  <a:schemeClr val="accent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QUOTE GOES HERE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53BA6DC-FC70-1F3E-E2EF-423D92A8EC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8350" y="5409305"/>
            <a:ext cx="5575300" cy="34894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GB" sz="2400" b="1" i="0" kern="1200" dirty="0">
                <a:solidFill>
                  <a:schemeClr val="accent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NAME</a:t>
            </a:r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67507E2F-BF17-8919-5D1D-096B5C403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40237"/>
            <a:ext cx="11664950" cy="1875089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72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QUOTE GOES HERE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53BA6DC-FC70-1F3E-E2EF-423D92A8EC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8350" y="5409305"/>
            <a:ext cx="5575300" cy="34894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GB" sz="2400" b="1" i="0" kern="1200" dirty="0">
                <a:solidFill>
                  <a:schemeClr val="tx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NAME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EC61D53-E213-592B-871E-68FFFB35D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40237"/>
            <a:ext cx="11664950" cy="1875089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72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QUOTE GOES HERE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53BA6DC-FC70-1F3E-E2EF-423D92A8EC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8350" y="5409305"/>
            <a:ext cx="5575300" cy="34894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GB" sz="2400" b="1" i="0" kern="1200" dirty="0">
                <a:solidFill>
                  <a:schemeClr val="tx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NAME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2DD78FD3-A53D-F1E1-1CA3-0C861A944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9969888-7152-496F-3E09-134B06756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8734" y="260350"/>
            <a:ext cx="6134532" cy="6134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434" y="2491455"/>
            <a:ext cx="4651131" cy="1875089"/>
          </a:xfrm>
        </p:spPr>
        <p:txBody>
          <a:bodyPr lIns="0" tIns="0" rIns="0" bIns="0" anchor="ctr" anchorCtr="0"/>
          <a:lstStyle>
            <a:lvl1pPr algn="ctr">
              <a:lnSpc>
                <a:spcPct val="80000"/>
              </a:lnSpc>
              <a:defRPr sz="48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QUOTE GOES HERE</a:t>
            </a:r>
            <a:endParaRPr lang="en-GB"/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3BAF5CC5-B13F-F540-E820-105876F87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9969888-7152-496F-3E09-134B06756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8734" y="260350"/>
            <a:ext cx="6134532" cy="6134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434" y="2491455"/>
            <a:ext cx="4651131" cy="1875089"/>
          </a:xfrm>
        </p:spPr>
        <p:txBody>
          <a:bodyPr lIns="0" tIns="0" rIns="0" bIns="0" anchor="ctr" anchorCtr="0"/>
          <a:lstStyle>
            <a:lvl1pPr algn="ctr">
              <a:lnSpc>
                <a:spcPct val="80000"/>
              </a:lnSpc>
              <a:defRPr sz="4800" b="1" i="0">
                <a:solidFill>
                  <a:srgbClr val="F1C150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QUOTE GOES HERE</a:t>
            </a:r>
            <a:endParaRPr lang="en-GB"/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549F2669-EF13-F2F4-F947-4D5044192B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40237"/>
            <a:ext cx="11664950" cy="1875089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72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QUOTE GOES HERE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53BA6DC-FC70-1F3E-E2EF-423D92A8EC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8350" y="5409305"/>
            <a:ext cx="5575300" cy="34894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GB" sz="2400" b="1" i="0" kern="1200" dirty="0">
                <a:solidFill>
                  <a:schemeClr val="tx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NAME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BC64724B-B670-DF8B-E2D3-A6A7881B7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B1F66798-5A09-A87E-3917-EDF8ED558A49}"/>
              </a:ext>
            </a:extLst>
          </p:cNvPr>
          <p:cNvSpPr/>
          <p:nvPr userDrawn="1"/>
        </p:nvSpPr>
        <p:spPr>
          <a:xfrm>
            <a:off x="263525" y="260350"/>
            <a:ext cx="11643729" cy="6352631"/>
          </a:xfrm>
          <a:custGeom>
            <a:avLst/>
            <a:gdLst>
              <a:gd name="connsiteX0" fmla="*/ 182338 w 11643729"/>
              <a:gd name="connsiteY0" fmla="*/ 0 h 6352631"/>
              <a:gd name="connsiteX1" fmla="*/ 8012338 w 11643729"/>
              <a:gd name="connsiteY1" fmla="*/ 0 h 6352631"/>
              <a:gd name="connsiteX2" fmla="*/ 8012338 w 11643729"/>
              <a:gd name="connsiteY2" fmla="*/ 0 h 6352631"/>
              <a:gd name="connsiteX3" fmla="*/ 11461391 w 11643729"/>
              <a:gd name="connsiteY3" fmla="*/ 0 h 6352631"/>
              <a:gd name="connsiteX4" fmla="*/ 11643729 w 11643729"/>
              <a:gd name="connsiteY4" fmla="*/ 182229 h 6352631"/>
              <a:gd name="connsiteX5" fmla="*/ 11643729 w 11643729"/>
              <a:gd name="connsiteY5" fmla="*/ 1016418 h 6352631"/>
              <a:gd name="connsiteX6" fmla="*/ 11643729 w 11643729"/>
              <a:gd name="connsiteY6" fmla="*/ 5320169 h 6352631"/>
              <a:gd name="connsiteX7" fmla="*/ 11643729 w 11643729"/>
              <a:gd name="connsiteY7" fmla="*/ 6154358 h 6352631"/>
              <a:gd name="connsiteX8" fmla="*/ 11461391 w 11643729"/>
              <a:gd name="connsiteY8" fmla="*/ 6336588 h 6352631"/>
              <a:gd name="connsiteX9" fmla="*/ 8014427 w 11643729"/>
              <a:gd name="connsiteY9" fmla="*/ 6336588 h 6352631"/>
              <a:gd name="connsiteX10" fmla="*/ 8012338 w 11643729"/>
              <a:gd name="connsiteY10" fmla="*/ 6352631 h 6352631"/>
              <a:gd name="connsiteX11" fmla="*/ 182339 w 11643729"/>
              <a:gd name="connsiteY11" fmla="*/ 6352631 h 6352631"/>
              <a:gd name="connsiteX12" fmla="*/ 1 w 11643729"/>
              <a:gd name="connsiteY12" fmla="*/ 6170401 h 6352631"/>
              <a:gd name="connsiteX13" fmla="*/ 1 w 11643729"/>
              <a:gd name="connsiteY13" fmla="*/ 5320169 h 6352631"/>
              <a:gd name="connsiteX14" fmla="*/ 0 w 11643729"/>
              <a:gd name="connsiteY14" fmla="*/ 5320169 h 6352631"/>
              <a:gd name="connsiteX15" fmla="*/ 0 w 11643729"/>
              <a:gd name="connsiteY15" fmla="*/ 182229 h 6352631"/>
              <a:gd name="connsiteX16" fmla="*/ 182338 w 11643729"/>
              <a:gd name="connsiteY16" fmla="*/ 0 h 635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43729" h="6352631">
                <a:moveTo>
                  <a:pt x="182338" y="0"/>
                </a:moveTo>
                <a:lnTo>
                  <a:pt x="8012338" y="0"/>
                </a:lnTo>
                <a:lnTo>
                  <a:pt x="8012338" y="0"/>
                </a:lnTo>
                <a:lnTo>
                  <a:pt x="11461391" y="0"/>
                </a:lnTo>
                <a:cubicBezTo>
                  <a:pt x="11461391" y="0"/>
                  <a:pt x="11461391" y="182229"/>
                  <a:pt x="11643729" y="182229"/>
                </a:cubicBezTo>
                <a:lnTo>
                  <a:pt x="11643729" y="1016418"/>
                </a:lnTo>
                <a:lnTo>
                  <a:pt x="11643729" y="5320169"/>
                </a:lnTo>
                <a:lnTo>
                  <a:pt x="11643729" y="6154358"/>
                </a:lnTo>
                <a:cubicBezTo>
                  <a:pt x="11643729" y="6154358"/>
                  <a:pt x="11461391" y="6154358"/>
                  <a:pt x="11461391" y="6336588"/>
                </a:cubicBezTo>
                <a:lnTo>
                  <a:pt x="8014427" y="6336588"/>
                </a:lnTo>
                <a:lnTo>
                  <a:pt x="8012338" y="6352631"/>
                </a:lnTo>
                <a:lnTo>
                  <a:pt x="182339" y="6352631"/>
                </a:lnTo>
                <a:cubicBezTo>
                  <a:pt x="182339" y="6352631"/>
                  <a:pt x="182339" y="6170401"/>
                  <a:pt x="1" y="6170401"/>
                </a:cubicBezTo>
                <a:lnTo>
                  <a:pt x="1" y="5320169"/>
                </a:lnTo>
                <a:lnTo>
                  <a:pt x="0" y="5320169"/>
                </a:lnTo>
                <a:lnTo>
                  <a:pt x="0" y="182229"/>
                </a:lnTo>
                <a:cubicBezTo>
                  <a:pt x="0" y="182229"/>
                  <a:pt x="182338" y="182229"/>
                  <a:pt x="182338" y="0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b="1" i="0">
              <a:latin typeface="ASDA Text" pitchFamily="2" charset="77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928C21D-41BD-6617-8CA8-DDB328145A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8096" y="3277188"/>
            <a:ext cx="3662363" cy="7091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5400" b="1" i="0">
                <a:ln w="15875">
                  <a:noFill/>
                </a:ln>
                <a:solidFill>
                  <a:schemeClr val="tx1"/>
                </a:solidFill>
                <a:latin typeface="ASDA Display Headline" pitchFamily="2" charset="77"/>
              </a:defRPr>
            </a:lvl1pPr>
            <a:lvl5pPr>
              <a:defRPr/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5A3D02-C41C-EFEC-BDDA-CCB668E32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096" y="4339359"/>
            <a:ext cx="6279645" cy="857575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sz="6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DIVIDER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3642C2A-4CEA-1153-3CD3-2FECC53D8E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8096" y="5196934"/>
            <a:ext cx="5575300" cy="9271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6000" b="1" i="0" kern="1200" dirty="0">
                <a:solidFill>
                  <a:schemeClr val="tx1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 HERE</a:t>
            </a:r>
          </a:p>
        </p:txBody>
      </p:sp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C56453A6-2713-7F74-AFDB-EB07F2E45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7C8A74DF-DDD3-C407-2776-5EA679376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B1F66798-5A09-A87E-3917-EDF8ED558A49}"/>
              </a:ext>
            </a:extLst>
          </p:cNvPr>
          <p:cNvSpPr/>
          <p:nvPr userDrawn="1"/>
        </p:nvSpPr>
        <p:spPr>
          <a:xfrm>
            <a:off x="263525" y="260350"/>
            <a:ext cx="11643729" cy="6352631"/>
          </a:xfrm>
          <a:custGeom>
            <a:avLst/>
            <a:gdLst>
              <a:gd name="connsiteX0" fmla="*/ 182338 w 11643729"/>
              <a:gd name="connsiteY0" fmla="*/ 0 h 6352631"/>
              <a:gd name="connsiteX1" fmla="*/ 8012338 w 11643729"/>
              <a:gd name="connsiteY1" fmla="*/ 0 h 6352631"/>
              <a:gd name="connsiteX2" fmla="*/ 8012338 w 11643729"/>
              <a:gd name="connsiteY2" fmla="*/ 0 h 6352631"/>
              <a:gd name="connsiteX3" fmla="*/ 11461391 w 11643729"/>
              <a:gd name="connsiteY3" fmla="*/ 0 h 6352631"/>
              <a:gd name="connsiteX4" fmla="*/ 11643729 w 11643729"/>
              <a:gd name="connsiteY4" fmla="*/ 182229 h 6352631"/>
              <a:gd name="connsiteX5" fmla="*/ 11643729 w 11643729"/>
              <a:gd name="connsiteY5" fmla="*/ 1016418 h 6352631"/>
              <a:gd name="connsiteX6" fmla="*/ 11643729 w 11643729"/>
              <a:gd name="connsiteY6" fmla="*/ 5320169 h 6352631"/>
              <a:gd name="connsiteX7" fmla="*/ 11643729 w 11643729"/>
              <a:gd name="connsiteY7" fmla="*/ 6154358 h 6352631"/>
              <a:gd name="connsiteX8" fmla="*/ 11461391 w 11643729"/>
              <a:gd name="connsiteY8" fmla="*/ 6336588 h 6352631"/>
              <a:gd name="connsiteX9" fmla="*/ 8014427 w 11643729"/>
              <a:gd name="connsiteY9" fmla="*/ 6336588 h 6352631"/>
              <a:gd name="connsiteX10" fmla="*/ 8012338 w 11643729"/>
              <a:gd name="connsiteY10" fmla="*/ 6352631 h 6352631"/>
              <a:gd name="connsiteX11" fmla="*/ 182339 w 11643729"/>
              <a:gd name="connsiteY11" fmla="*/ 6352631 h 6352631"/>
              <a:gd name="connsiteX12" fmla="*/ 1 w 11643729"/>
              <a:gd name="connsiteY12" fmla="*/ 6170401 h 6352631"/>
              <a:gd name="connsiteX13" fmla="*/ 1 w 11643729"/>
              <a:gd name="connsiteY13" fmla="*/ 5320169 h 6352631"/>
              <a:gd name="connsiteX14" fmla="*/ 0 w 11643729"/>
              <a:gd name="connsiteY14" fmla="*/ 5320169 h 6352631"/>
              <a:gd name="connsiteX15" fmla="*/ 0 w 11643729"/>
              <a:gd name="connsiteY15" fmla="*/ 182229 h 6352631"/>
              <a:gd name="connsiteX16" fmla="*/ 182338 w 11643729"/>
              <a:gd name="connsiteY16" fmla="*/ 0 h 635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43729" h="6352631">
                <a:moveTo>
                  <a:pt x="182338" y="0"/>
                </a:moveTo>
                <a:lnTo>
                  <a:pt x="8012338" y="0"/>
                </a:lnTo>
                <a:lnTo>
                  <a:pt x="8012338" y="0"/>
                </a:lnTo>
                <a:lnTo>
                  <a:pt x="11461391" y="0"/>
                </a:lnTo>
                <a:cubicBezTo>
                  <a:pt x="11461391" y="0"/>
                  <a:pt x="11461391" y="182229"/>
                  <a:pt x="11643729" y="182229"/>
                </a:cubicBezTo>
                <a:lnTo>
                  <a:pt x="11643729" y="1016418"/>
                </a:lnTo>
                <a:lnTo>
                  <a:pt x="11643729" y="5320169"/>
                </a:lnTo>
                <a:lnTo>
                  <a:pt x="11643729" y="6154358"/>
                </a:lnTo>
                <a:cubicBezTo>
                  <a:pt x="11643729" y="6154358"/>
                  <a:pt x="11461391" y="6154358"/>
                  <a:pt x="11461391" y="6336588"/>
                </a:cubicBezTo>
                <a:lnTo>
                  <a:pt x="8014427" y="6336588"/>
                </a:lnTo>
                <a:lnTo>
                  <a:pt x="8012338" y="6352631"/>
                </a:lnTo>
                <a:lnTo>
                  <a:pt x="182339" y="6352631"/>
                </a:lnTo>
                <a:cubicBezTo>
                  <a:pt x="182339" y="6352631"/>
                  <a:pt x="182339" y="6170401"/>
                  <a:pt x="1" y="6170401"/>
                </a:cubicBezTo>
                <a:lnTo>
                  <a:pt x="1" y="5320169"/>
                </a:lnTo>
                <a:lnTo>
                  <a:pt x="0" y="5320169"/>
                </a:lnTo>
                <a:lnTo>
                  <a:pt x="0" y="182229"/>
                </a:lnTo>
                <a:cubicBezTo>
                  <a:pt x="0" y="182229"/>
                  <a:pt x="182338" y="182229"/>
                  <a:pt x="182338" y="0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b="1" i="0">
              <a:latin typeface="ASDA Text" pitchFamily="2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5A3D02-C41C-EFEC-BDDA-CCB668E32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096" y="4339359"/>
            <a:ext cx="6279645" cy="857575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sz="6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DIVIDER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3642C2A-4CEA-1153-3CD3-2FECC53D8E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8096" y="5196934"/>
            <a:ext cx="5575300" cy="9271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6000" b="1" i="0" kern="1200" dirty="0">
                <a:solidFill>
                  <a:schemeClr val="tx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 HERE</a:t>
            </a:r>
          </a:p>
        </p:txBody>
      </p:sp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F112B8E7-C856-DC9C-FF3B-0527095B4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64" y="6009868"/>
            <a:ext cx="896242" cy="46648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CBC584-0C8C-D72C-0C67-9080E41439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45864" y="6605399"/>
            <a:ext cx="11278604" cy="15331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1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88986192-4C74-C819-A9C1-C4FFCF65E9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80" y="1454953"/>
            <a:ext cx="4356571" cy="3974064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B4FA4DE0-5ABA-4EDD-EE01-7240CA50FA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80" y="854753"/>
            <a:ext cx="4356571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DB0AA67-210B-34F5-445A-39D1D905CA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73155" y="1454953"/>
            <a:ext cx="4356571" cy="3974064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9B12BB9E-A8E9-B942-94F8-2E288233ADF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73155" y="854753"/>
            <a:ext cx="4356571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ECC5F784-89A1-330E-3916-26C02E42C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327003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0446424-CE35-8140-4927-0DC9DBC763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0860" y="4394490"/>
            <a:ext cx="2537847" cy="118753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C8BE8BC-03C4-D005-7D18-1FD428813F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0784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6F40641-C5CF-E521-5062-51C8E6751B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80708" y="2188752"/>
            <a:ext cx="2537999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noFill/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BD386B9-F9EC-2287-5E34-CA3C1A70A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7076" y="4394490"/>
            <a:ext cx="2537847" cy="118753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7061206-BE9E-B37C-B045-742DE15990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7001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7EC201A-F6AE-575F-D3F8-2C3F8988B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3296" y="4394490"/>
            <a:ext cx="2537847" cy="118753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37DAF35-8EBE-8840-7045-428BBB55B7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3221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70F827C-DFAA-40FA-7EE5-766658DA9C6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827001" y="2188752"/>
            <a:ext cx="2537922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noFill/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123E3F6B-3CFE-E6BA-66AB-F17DC254985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73217" y="2188751"/>
            <a:ext cx="2537847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noFill/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557" y="1275971"/>
            <a:ext cx="11652918" cy="4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58" y="845147"/>
            <a:ext cx="4147152" cy="404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16F35338-D1C4-7E70-C977-BDAEF73A4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327003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0446424-CE35-8140-4927-0DC9DBC763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892" y="4241840"/>
            <a:ext cx="2537847" cy="118753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C8BE8BC-03C4-D005-7D18-1FD428813F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816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6F40641-C5CF-E521-5062-51C8E6751B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6740" y="2188752"/>
            <a:ext cx="2537999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noFill/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BD386B9-F9EC-2287-5E34-CA3C1A70A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7076" y="4241840"/>
            <a:ext cx="2537847" cy="118753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7061206-BE9E-B37C-B045-742DE15990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7001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7EC201A-F6AE-575F-D3F8-2C3F8988B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263" y="4241840"/>
            <a:ext cx="2537847" cy="118753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37DAF35-8EBE-8840-7045-428BBB55B7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7188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70F827C-DFAA-40FA-7EE5-766658DA9C6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827001" y="2188752"/>
            <a:ext cx="2537922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noFill/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123E3F6B-3CFE-E6BA-66AB-F17DC254985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17184" y="2188751"/>
            <a:ext cx="2537847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noFill/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557" y="1275971"/>
            <a:ext cx="11652918" cy="4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58" y="845147"/>
            <a:ext cx="4147152" cy="404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9B3C9608-258F-AA9A-5706-86BF97D54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327003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0446424-CE35-8140-4927-0DC9DBC763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892" y="4241840"/>
            <a:ext cx="2537847" cy="118753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C8BE8BC-03C4-D005-7D18-1FD428813F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816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6F40641-C5CF-E521-5062-51C8E6751B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6740" y="2188752"/>
            <a:ext cx="2537999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BD386B9-F9EC-2287-5E34-CA3C1A70A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7076" y="4241840"/>
            <a:ext cx="2537847" cy="118753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7061206-BE9E-B37C-B045-742DE15990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7001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7EC201A-F6AE-575F-D3F8-2C3F8988B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263" y="4241840"/>
            <a:ext cx="2537847" cy="118753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37DAF35-8EBE-8840-7045-428BBB55B7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7188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70F827C-DFAA-40FA-7EE5-766658DA9C6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827001" y="2188752"/>
            <a:ext cx="2537922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123E3F6B-3CFE-E6BA-66AB-F17DC254985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17184" y="2188751"/>
            <a:ext cx="2537847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557" y="1275971"/>
            <a:ext cx="11652918" cy="4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58" y="845147"/>
            <a:ext cx="4147152" cy="404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A785C556-1374-7F79-F773-3F52DDB8D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1417E33E-4A17-CA67-93CD-9D06D1C989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7473" y="1957553"/>
            <a:ext cx="3135019" cy="31350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504D370-D9BC-2861-8C0B-E17318D911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0496" y="1926629"/>
            <a:ext cx="3091008" cy="32198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79629EB-5667-AADD-E828-14B4BB5129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165" y="1808150"/>
            <a:ext cx="3433826" cy="3433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7856659" cy="40436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543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669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E0837E85-32F7-0515-83FC-02406F443F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497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2527C074-402F-80AA-B9A4-DC9ED6221C1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2623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E01B3F02-7200-7FD8-C3EA-0ACFA0DC6E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2451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9DC6E536-D3B6-799B-DBD0-E7A68C689FD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6577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C1E16E88-11FC-F1DB-E535-2AB4A5224D8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7856659" cy="404365"/>
          </a:xfrm>
        </p:spPr>
        <p:txBody>
          <a:bodyPr lIns="0" tIns="0" rIns="0" bIns="0"/>
          <a:lstStyle>
            <a:lvl1pPr>
              <a:defRPr b="1" i="0">
                <a:solidFill>
                  <a:schemeClr val="accent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FC5291-3A8C-63E3-E790-BB39879A3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56" y="1926629"/>
            <a:ext cx="3091008" cy="32198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543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rgbClr val="F1C150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669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rgbClr val="F1C150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9D362EE-D85E-E6E2-2202-F29B953EE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496" y="1926629"/>
            <a:ext cx="3091008" cy="3219800"/>
          </a:xfrm>
          <a:prstGeom prst="rect">
            <a:avLst/>
          </a:prstGeom>
        </p:spPr>
      </p:pic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E0837E85-32F7-0515-83FC-02406F443F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497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rgbClr val="F1C150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2527C074-402F-80AA-B9A4-DC9ED6221C1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2623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rgbClr val="F1C150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DF03713-6070-CA10-C1BA-AA34D7A9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0036" y="1926629"/>
            <a:ext cx="3091008" cy="3219800"/>
          </a:xfrm>
          <a:prstGeom prst="rect">
            <a:avLst/>
          </a:prstGeom>
        </p:spPr>
      </p:pic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E01B3F02-7200-7FD8-C3EA-0ACFA0DC6E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2451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rgbClr val="F1C150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9DC6E536-D3B6-799B-DBD0-E7A68C689FD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6577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rgbClr val="F1C150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DD1A2910-0D8D-AB73-A436-662EF81C70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7856659" cy="40436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FC5291-3A8C-63E3-E790-BB39879A3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56" y="1926629"/>
            <a:ext cx="3091008" cy="32198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543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669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9D362EE-D85E-E6E2-2202-F29B953EE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496" y="1926629"/>
            <a:ext cx="3091008" cy="3219800"/>
          </a:xfrm>
          <a:prstGeom prst="rect">
            <a:avLst/>
          </a:prstGeom>
        </p:spPr>
      </p:pic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E0837E85-32F7-0515-83FC-02406F443F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497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2527C074-402F-80AA-B9A4-DC9ED6221C1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2623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DF03713-6070-CA10-C1BA-AA34D7A9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0036" y="1926629"/>
            <a:ext cx="3091008" cy="3219800"/>
          </a:xfrm>
          <a:prstGeom prst="rect">
            <a:avLst/>
          </a:prstGeom>
        </p:spPr>
      </p:pic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E01B3F02-7200-7FD8-C3EA-0ACFA0DC6E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2451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9DC6E536-D3B6-799B-DBD0-E7A68C689FD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6577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56D65608-E840-B6A5-F759-A3072C805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7856659" cy="40436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557" y="1275970"/>
            <a:ext cx="4710655" cy="53216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58" y="845147"/>
            <a:ext cx="4147152" cy="404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B022CC76-08DA-F6FC-88E8-3875DDC5E43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79630" y="1275970"/>
            <a:ext cx="4710655" cy="53216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E3ABB522-9FFD-0759-53D2-4140D9C6F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7434628" cy="404365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58" y="845147"/>
            <a:ext cx="4147152" cy="404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4A4A1216-AAA1-2270-1B42-6FE09CD0F8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557" y="1275970"/>
            <a:ext cx="4710655" cy="53216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F0E27E5E-3C2A-6BC1-D1B9-6A04FDD5AE5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79630" y="1275970"/>
            <a:ext cx="4710655" cy="53216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pic>
        <p:nvPicPr>
          <p:cNvPr id="6" name="Picture 5" descr="A green and black logo&#10;&#10;Description automatically generated">
            <a:extLst>
              <a:ext uri="{FF2B5EF4-FFF2-40B4-BE49-F238E27FC236}">
                <a16:creationId xmlns:a16="http://schemas.microsoft.com/office/drawing/2014/main" id="{DB4791CB-0CAE-2B6B-EF7E-D10A1F8AA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7C8A74DF-DDD3-C407-2776-5EA679376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8A637D54-1282-C207-E16A-F37683384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74340-0FC6-2AA7-D325-7F8B17D1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016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E160340-3A9B-4D6B-6A3D-8ADEFCFC99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016" y="2220477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C1E03F-3F08-C3C7-D080-DB8ABEBE8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70296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4F0C91-70D0-0FC8-17E2-1234C33BA0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577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553466C-51E3-2923-7478-FA82D97B047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70296" y="2220477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AF44192-4E52-DDFA-E038-63C08C85945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48578" y="2220476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EFF2651D-31E8-B039-1680-02BA5FC8F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74340-0FC6-2AA7-D325-7F8B17D1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016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E160340-3A9B-4D6B-6A3D-8ADEFCFC99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016" y="2220477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accent6">
                    <a:lumMod val="9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C1E03F-3F08-C3C7-D080-DB8ABEBE8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70296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4F0C91-70D0-0FC8-17E2-1234C33BA0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577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553466C-51E3-2923-7478-FA82D97B047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70296" y="2220477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accent6">
                    <a:lumMod val="9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AF44192-4E52-DDFA-E038-63C08C85945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48578" y="2220476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accent6">
                    <a:lumMod val="9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C7E4C575-514C-72C1-0646-01F290765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63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74340-0FC6-2AA7-D325-7F8B17D1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016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E160340-3A9B-4D6B-6A3D-8ADEFCFC99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016" y="2220477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accent6">
                    <a:lumMod val="9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C1E03F-3F08-C3C7-D080-DB8ABEBE8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70296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4F0C91-70D0-0FC8-17E2-1234C33BA0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577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553466C-51E3-2923-7478-FA82D97B047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70296" y="2220477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accent6">
                    <a:lumMod val="9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AF44192-4E52-DDFA-E038-63C08C85945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48578" y="2220476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accent6">
                    <a:lumMod val="9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A5848A23-AF80-F42F-EB13-41A7488B7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63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8C9348-6558-7F46-2A7D-8DDB2D27B43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67500" y="0"/>
            <a:ext cx="5524500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A45C9F-36D2-94D4-618E-C713204D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0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B221683B-AA7F-EB95-8238-5E43433D5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1551049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03FAF68A-BECD-90C0-39A9-DE9B0BBE62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131081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0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8C9348-6558-7F46-2A7D-8DDB2D27B43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67500" y="0"/>
            <a:ext cx="5524500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B221683B-AA7F-EB95-8238-5E43433D5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3599657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03FAF68A-BECD-90C0-39A9-DE9B0BBE62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3179689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E4D04-F1FB-F525-EE93-04A15B41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0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58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A76895C-50A4-75C7-CEE5-A9D67DF1EA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3599657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CF52285-3CCC-2196-041F-1977717B08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3179689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8C9348-6558-7F46-2A7D-8DDB2D27B43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67500" y="0"/>
            <a:ext cx="5524500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B5E7F3-B530-6489-2184-5B8C5DEC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0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0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8C9348-6558-7F46-2A7D-8DDB2D27B43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67500" y="0"/>
            <a:ext cx="5524500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72AA2435-B28B-BC89-123C-4E4F22FCD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3599657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E94C9ACD-0731-7A92-9178-D1A46C79E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3179689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DF0FB-D81E-2903-6B70-964E1742ADB0}"/>
              </a:ext>
            </a:extLst>
          </p:cNvPr>
          <p:cNvSpPr txBox="1">
            <a:spLocks/>
          </p:cNvSpPr>
          <p:nvPr userDrawn="1"/>
        </p:nvSpPr>
        <p:spPr>
          <a:xfrm>
            <a:off x="276226" y="260350"/>
            <a:ext cx="6001481" cy="4545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1F21835-9DE0-7293-D4D2-4B1E4C1B75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7050" y="1546189"/>
            <a:ext cx="10017899" cy="2700303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1999" b="1" i="0">
                <a:ln w="34925">
                  <a:noFill/>
                </a:ln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10,768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8A5D9EC-3670-FAED-6E9A-359A228A1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051" y="4449471"/>
            <a:ext cx="4518025" cy="137702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>
                <a:ln>
                  <a:noFill/>
                </a:ln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 and stat above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686ED74D-FCB0-03E6-AE73-3624CF153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1F21835-9DE0-7293-D4D2-4B1E4C1B75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7050" y="1546189"/>
            <a:ext cx="10017899" cy="2700303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1999" b="1" i="0">
                <a:ln w="34925">
                  <a:noFill/>
                </a:ln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10,768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8A5D9EC-3670-FAED-6E9A-359A228A1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051" y="4449471"/>
            <a:ext cx="4518025" cy="137702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>
                <a:ln>
                  <a:noFill/>
                </a:ln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 and stat above</a:t>
            </a:r>
          </a:p>
        </p:txBody>
      </p:sp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3D559AAF-00F7-93A7-B281-5C29923C8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1F21835-9DE0-7293-D4D2-4B1E4C1B75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7050" y="1546189"/>
            <a:ext cx="10017899" cy="2700303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1999" b="1" i="0">
                <a:ln w="34925">
                  <a:noFill/>
                </a:ln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10,768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8A5D9EC-3670-FAED-6E9A-359A228A1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051" y="4449471"/>
            <a:ext cx="4518025" cy="137702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>
                <a:ln>
                  <a:noFill/>
                </a:ln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 and stat above</a:t>
            </a:r>
          </a:p>
        </p:txBody>
      </p:sp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257D0AFE-7760-C955-FA75-D83633494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B1DF5F5-30BC-A975-1425-41FDA2FE9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155" y="1136134"/>
            <a:ext cx="4402301" cy="4585731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928C21D-41BD-6617-8CA8-DDB328145A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8632" y="3023970"/>
            <a:ext cx="3813345" cy="70918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7200" b="1" i="0">
                <a:ln w="15875">
                  <a:noFill/>
                </a:ln>
                <a:solidFill>
                  <a:schemeClr val="tx1"/>
                </a:solidFill>
                <a:latin typeface="ASDA Display Headline" pitchFamily="2" charset="77"/>
              </a:defRPr>
            </a:lvl1pPr>
            <a:lvl5pPr>
              <a:defRPr/>
            </a:lvl5pPr>
          </a:lstStyle>
          <a:p>
            <a:pPr lvl="0"/>
            <a:r>
              <a:rPr lang="en-GB" err="1"/>
              <a:t>aGENDa</a:t>
            </a:r>
            <a:endParaRPr lang="en-GB"/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E3A1527B-F653-F537-67F4-45FB74CEEE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682C-7AED-F002-1214-7B7B366B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D55C881-B3A6-64B4-458D-0D3BEFFE2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53156D-7DF7-AC81-6EFD-A0B94E83202D}"/>
              </a:ext>
            </a:extLst>
          </p:cNvPr>
          <p:cNvSpPr/>
          <p:nvPr userDrawn="1"/>
        </p:nvSpPr>
        <p:spPr>
          <a:xfrm>
            <a:off x="8598716" y="0"/>
            <a:ext cx="359328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1682C-7AED-F002-1214-7B7B366B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D55C881-B3A6-64B4-458D-0D3BEFFE2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B039E3-B197-15F0-C3B9-78281A0C9D84}"/>
              </a:ext>
            </a:extLst>
          </p:cNvPr>
          <p:cNvSpPr/>
          <p:nvPr userDrawn="1"/>
        </p:nvSpPr>
        <p:spPr>
          <a:xfrm flipH="1">
            <a:off x="-111512" y="1"/>
            <a:ext cx="5481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1682C-7AED-F002-1214-7B7B366B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7" y="260351"/>
            <a:ext cx="4318076" cy="587648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4F0D734C-A71B-9282-A292-A9387910B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88B3-CD5F-E025-1AEF-9491E586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7" name="Picture 6" descr="A green and black logo&#10;&#10;Description automatically generated">
            <a:extLst>
              <a:ext uri="{FF2B5EF4-FFF2-40B4-BE49-F238E27FC236}">
                <a16:creationId xmlns:a16="http://schemas.microsoft.com/office/drawing/2014/main" id="{4A618DD8-6556-544D-C550-F64A8EB8A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60296925-11B9-25E5-EF7D-5FB2452E7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BEDB044D-EE82-C9FF-E10B-9680B7155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B928D26B-C757-03C2-92D5-3A40BEE22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88B3-CD5F-E025-1AEF-9491E586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3BD60FD-42D0-DD73-7553-3FFD293F74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 BY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233948C-4F46-6B90-3A2F-9FB3C165D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722" y="6262442"/>
            <a:ext cx="1171743" cy="344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813EC4-C8A9-8F99-4E04-3B7CE558FECB}"/>
              </a:ext>
            </a:extLst>
          </p:cNvPr>
          <p:cNvSpPr/>
          <p:nvPr userDrawn="1"/>
        </p:nvSpPr>
        <p:spPr>
          <a:xfrm>
            <a:off x="628492" y="4731789"/>
            <a:ext cx="1695987" cy="1557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i="0">
              <a:latin typeface="ASDA Tex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BF14CA-4E10-AE5C-5F9F-96F5CE3C8B88}"/>
              </a:ext>
            </a:extLst>
          </p:cNvPr>
          <p:cNvSpPr/>
          <p:nvPr userDrawn="1"/>
        </p:nvSpPr>
        <p:spPr>
          <a:xfrm>
            <a:off x="628492" y="3027829"/>
            <a:ext cx="1695987" cy="155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i="0">
              <a:latin typeface="ASDA Text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D567F-9D1D-70E3-B326-63282E20A281}"/>
              </a:ext>
            </a:extLst>
          </p:cNvPr>
          <p:cNvSpPr/>
          <p:nvPr userDrawn="1"/>
        </p:nvSpPr>
        <p:spPr>
          <a:xfrm>
            <a:off x="628492" y="1338859"/>
            <a:ext cx="1695987" cy="1557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i="0">
              <a:latin typeface="ASDA Tex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9954E6-D3EB-BDB5-283A-230DED158CC8}"/>
              </a:ext>
            </a:extLst>
          </p:cNvPr>
          <p:cNvSpPr/>
          <p:nvPr userDrawn="1"/>
        </p:nvSpPr>
        <p:spPr>
          <a:xfrm>
            <a:off x="8078640" y="3080"/>
            <a:ext cx="4113360" cy="6854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 b="1" i="0">
              <a:latin typeface="ASDA Text" pitchFamily="2" charset="77"/>
            </a:endParaRP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5B7C9867-0D4F-3791-0FB4-935720A47D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87464" y="1338859"/>
            <a:ext cx="4965862" cy="14849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D19C9F1E-8CE8-F90E-629F-0E6EF2BF7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87464" y="2992488"/>
            <a:ext cx="4965862" cy="14849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A34A68E-E6DC-23E1-FFAF-179272F40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464" y="4717578"/>
            <a:ext cx="4965862" cy="14849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B8F3DBE1-41D2-5172-F68C-C5B5EFFA1B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9904" y="1715202"/>
            <a:ext cx="1156147" cy="41073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text here</a:t>
            </a:r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7CC75EFF-764C-2628-F803-C2F1FE907E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9904" y="2169870"/>
            <a:ext cx="1156147" cy="597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SDA Text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3B8CE72B-1700-8E8F-AA55-0BA99CD4C9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904" y="3401840"/>
            <a:ext cx="1156147" cy="410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text here</a:t>
            </a:r>
          </a:p>
        </p:txBody>
      </p:sp>
      <p:sp>
        <p:nvSpPr>
          <p:cNvPr id="20" name="Text Placeholder 35">
            <a:extLst>
              <a:ext uri="{FF2B5EF4-FFF2-40B4-BE49-F238E27FC236}">
                <a16:creationId xmlns:a16="http://schemas.microsoft.com/office/drawing/2014/main" id="{1D081925-BB70-1DD7-6E90-500B7DFE1F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904" y="3856512"/>
            <a:ext cx="1156147" cy="597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SDA Text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5">
            <a:extLst>
              <a:ext uri="{FF2B5EF4-FFF2-40B4-BE49-F238E27FC236}">
                <a16:creationId xmlns:a16="http://schemas.microsoft.com/office/drawing/2014/main" id="{6B82CD9D-1B2F-016D-454A-941998FA73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9904" y="5077143"/>
            <a:ext cx="1156147" cy="41073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text here</a:t>
            </a:r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CBDD3034-3C5A-12F5-B6FA-BDE3AAE81F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29904" y="5531812"/>
            <a:ext cx="1156147" cy="597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SDA Text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2075CBE-921E-F208-AB23-27637820F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89660" y="1868711"/>
            <a:ext cx="3382715" cy="1572989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96585D52-5FBB-D1F0-1C06-CB8030093B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89405" y="1323661"/>
            <a:ext cx="3382995" cy="280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>
              <a:defRPr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CA02875-B74E-C7AF-C131-9AB275C59BF9}"/>
              </a:ext>
            </a:extLst>
          </p:cNvPr>
          <p:cNvCxnSpPr>
            <a:cxnSpLocks/>
          </p:cNvCxnSpPr>
          <p:nvPr userDrawn="1"/>
        </p:nvCxnSpPr>
        <p:spPr>
          <a:xfrm>
            <a:off x="8489406" y="1736535"/>
            <a:ext cx="3382969" cy="0"/>
          </a:xfrm>
          <a:prstGeom prst="line">
            <a:avLst/>
          </a:prstGeom>
          <a:noFill/>
          <a:ln w="6350" cap="flat" cmpd="sng" algn="ctr">
            <a:solidFill>
              <a:schemeClr val="tx2"/>
            </a:solidFill>
            <a:prstDash val="solid"/>
          </a:ln>
          <a:effectLst/>
        </p:spPr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95F7EBBA-359D-4D91-87D1-0A099D707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213" y="973076"/>
            <a:ext cx="770557" cy="770557"/>
          </a:xfrm>
          <a:prstGeom prst="rect">
            <a:avLst/>
          </a:prstGeom>
        </p:spPr>
      </p:pic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52AF062F-8EF3-CB81-C0D5-E8DA3C49D7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9797" y="1183057"/>
            <a:ext cx="317388" cy="35059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8AFED8B-44B4-AFB3-6BFD-4A6D6FCEBE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213" y="2896650"/>
            <a:ext cx="770557" cy="770557"/>
          </a:xfrm>
          <a:prstGeom prst="rect">
            <a:avLst/>
          </a:prstGeom>
        </p:spPr>
      </p:pic>
      <p:sp>
        <p:nvSpPr>
          <p:cNvPr id="23" name="Text Placeholder 35">
            <a:extLst>
              <a:ext uri="{FF2B5EF4-FFF2-40B4-BE49-F238E27FC236}">
                <a16:creationId xmlns:a16="http://schemas.microsoft.com/office/drawing/2014/main" id="{06D8B510-0B36-4E02-5885-2972A5116B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796" y="3106631"/>
            <a:ext cx="334611" cy="35059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1E68913-1FDE-5402-8D8B-9FE0010618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213" y="4600089"/>
            <a:ext cx="770557" cy="770557"/>
          </a:xfrm>
          <a:prstGeom prst="rect">
            <a:avLst/>
          </a:prstGeom>
        </p:spPr>
      </p:pic>
      <p:sp>
        <p:nvSpPr>
          <p:cNvPr id="28" name="Text Placeholder 35">
            <a:extLst>
              <a:ext uri="{FF2B5EF4-FFF2-40B4-BE49-F238E27FC236}">
                <a16:creationId xmlns:a16="http://schemas.microsoft.com/office/drawing/2014/main" id="{1319558A-997B-E73B-A330-0E6A6F894A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796" y="4810070"/>
            <a:ext cx="334611" cy="35059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061A1E8A-7FF9-A75E-186C-7B501CFBE7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 BY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7" y="260351"/>
            <a:ext cx="7559340" cy="587648"/>
          </a:xfrm>
        </p:spPr>
        <p:txBody>
          <a:bodyPr lIns="0" tIns="0" rIns="0" bIns="0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13EC4-C8A9-8F99-4E04-3B7CE558FECB}"/>
              </a:ext>
            </a:extLst>
          </p:cNvPr>
          <p:cNvSpPr/>
          <p:nvPr userDrawn="1"/>
        </p:nvSpPr>
        <p:spPr>
          <a:xfrm>
            <a:off x="267173" y="4465087"/>
            <a:ext cx="2313729" cy="2132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i="0">
              <a:latin typeface="ASDA Text" pitchFamily="2" charset="77"/>
            </a:endParaRP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5B7C9867-0D4F-3791-0FB4-935720A47D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559" y="1549522"/>
            <a:ext cx="7559340" cy="2268215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Text Placeholder 35">
            <a:extLst>
              <a:ext uri="{FF2B5EF4-FFF2-40B4-BE49-F238E27FC236}">
                <a16:creationId xmlns:a16="http://schemas.microsoft.com/office/drawing/2014/main" id="{6B82CD9D-1B2F-016D-454A-941998FA73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047" y="4804386"/>
            <a:ext cx="2036628" cy="41073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CBDD3034-3C5A-12F5-B6FA-BDE3AAE81F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0047" y="5259053"/>
            <a:ext cx="2036628" cy="125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SDA Text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B759AB-03A0-A45A-A8B4-ED691F6DD9A9}"/>
              </a:ext>
            </a:extLst>
          </p:cNvPr>
          <p:cNvSpPr/>
          <p:nvPr userDrawn="1"/>
        </p:nvSpPr>
        <p:spPr>
          <a:xfrm>
            <a:off x="2894505" y="4465088"/>
            <a:ext cx="2313729" cy="21325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i="0">
              <a:latin typeface="ASDA Text" pitchFamily="2" charset="77"/>
            </a:endParaRPr>
          </a:p>
        </p:txBody>
      </p:sp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9DE8D69A-830E-5174-E6DA-44C6CE762A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37379" y="4804387"/>
            <a:ext cx="2036628" cy="41073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8A17B92E-E5A9-03FD-09A0-01E8E73B51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37379" y="5259055"/>
            <a:ext cx="2036628" cy="125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SDA Text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65F95A-4505-BCF5-40F1-D6A29D23E8BB}"/>
              </a:ext>
            </a:extLst>
          </p:cNvPr>
          <p:cNvSpPr/>
          <p:nvPr userDrawn="1"/>
        </p:nvSpPr>
        <p:spPr>
          <a:xfrm>
            <a:off x="5521837" y="4465087"/>
            <a:ext cx="2313729" cy="2132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i="0">
              <a:latin typeface="ASDA Text" pitchFamily="2" charset="77"/>
            </a:endParaRPr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7FFB3663-E56D-F51A-F29A-940E2A3473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4711" y="4804386"/>
            <a:ext cx="2036628" cy="41073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4" name="Text Placeholder 35">
            <a:extLst>
              <a:ext uri="{FF2B5EF4-FFF2-40B4-BE49-F238E27FC236}">
                <a16:creationId xmlns:a16="http://schemas.microsoft.com/office/drawing/2014/main" id="{7693665C-1C7B-1A04-2AC1-26C4FBB8D6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64711" y="5259053"/>
            <a:ext cx="2036628" cy="125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SDA Text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8C301D87-38FF-D5C1-7D2A-8C5759988A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59" y="968371"/>
            <a:ext cx="7559340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44">
            <a:extLst>
              <a:ext uri="{FF2B5EF4-FFF2-40B4-BE49-F238E27FC236}">
                <a16:creationId xmlns:a16="http://schemas.microsoft.com/office/drawing/2014/main" id="{90BAD338-03A8-D509-BD7D-54052DF5F98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49169" y="260351"/>
            <a:ext cx="3779307" cy="6337299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</a:t>
            </a:r>
            <a:r>
              <a:rPr lang="en-GB" err="1"/>
              <a:t>IMaGE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8FA0D9E-2F11-CC93-3840-D77DBD181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317" y="3861672"/>
            <a:ext cx="902735" cy="902735"/>
          </a:xfrm>
          <a:prstGeom prst="rect">
            <a:avLst/>
          </a:prstGeom>
        </p:spPr>
      </p:pic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1CD7661-FF69-D973-1742-3EB57A902D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768" y="4104053"/>
            <a:ext cx="371831" cy="41073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B44E12-D299-9834-860C-F83E8EC276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1411" y="3861672"/>
            <a:ext cx="902735" cy="902735"/>
          </a:xfrm>
          <a:prstGeom prst="rect">
            <a:avLst/>
          </a:prstGeom>
        </p:spPr>
      </p:pic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533CE3DA-4B47-5507-133F-D7D241348B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29168" y="4104053"/>
            <a:ext cx="444401" cy="41073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DFFFA6-A996-EE5D-F891-F124B16485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6274" y="3861672"/>
            <a:ext cx="902735" cy="902735"/>
          </a:xfrm>
          <a:prstGeom prst="rect">
            <a:avLst/>
          </a:prstGeom>
        </p:spPr>
      </p:pic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F57ED507-6EC1-691E-5A74-C47ED4A7E6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44031" y="4104053"/>
            <a:ext cx="444401" cy="41073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5802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B1DF5F5-30BC-A975-1425-41FDA2FE9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710" t="-2244" r="-1731" b="-550"/>
          <a:stretch/>
        </p:blipFill>
        <p:spPr>
          <a:xfrm>
            <a:off x="4544785" y="171451"/>
            <a:ext cx="3102429" cy="3053442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928C21D-41BD-6617-8CA8-DDB328145A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60911" y="1468478"/>
            <a:ext cx="2470175" cy="459387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4000" b="1" i="0">
                <a:ln w="15875">
                  <a:noFill/>
                </a:ln>
                <a:solidFill>
                  <a:schemeClr val="tx1"/>
                </a:solidFill>
                <a:latin typeface="ASDA Display Headline" pitchFamily="2" charset="77"/>
              </a:defRPr>
            </a:lvl1pPr>
            <a:lvl5pPr>
              <a:defRPr/>
            </a:lvl5pPr>
          </a:lstStyle>
          <a:p>
            <a:pPr lvl="0"/>
            <a:r>
              <a:rPr lang="en-GB" err="1"/>
              <a:t>aGENDa</a:t>
            </a:r>
            <a:endParaRPr lang="en-GB"/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49E3875A-B061-62AF-5CAE-FE43A41401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EP BY STE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79" y="260351"/>
            <a:ext cx="5400299" cy="979624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3F663A00-CFAC-5B60-35AB-3846CB3AE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2074772"/>
            <a:ext cx="5412999" cy="3429000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851A9D-4065-0639-A344-271A25F99C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474572"/>
            <a:ext cx="5412999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3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EP BY STE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79" y="260351"/>
            <a:ext cx="5400299" cy="979624"/>
          </a:xfrm>
        </p:spPr>
        <p:txBody>
          <a:bodyPr lIns="0" tIns="0" rIns="0" bIns="0"/>
          <a:lstStyle>
            <a:lvl1pPr>
              <a:defRPr b="1" i="0">
                <a:solidFill>
                  <a:schemeClr val="accent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3F663A00-CFAC-5B60-35AB-3846CB3AE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2074772"/>
            <a:ext cx="5412999" cy="3429000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851A9D-4065-0639-A344-271A25F99C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474572"/>
            <a:ext cx="5412999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AB223A8-21E8-E398-EEAF-FB83B771A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 BY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79" y="260351"/>
            <a:ext cx="5400299" cy="979624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50" name="Picture Placeholder 44">
            <a:extLst>
              <a:ext uri="{FF2B5EF4-FFF2-40B4-BE49-F238E27FC236}">
                <a16:creationId xmlns:a16="http://schemas.microsoft.com/office/drawing/2014/main" id="{90BAD338-03A8-D509-BD7D-54052DF5F98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6000" y="1"/>
            <a:ext cx="609600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33B57933-2F6F-582D-2B82-17F556F2B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2217647"/>
            <a:ext cx="5412999" cy="3429000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FCB189E7-C2D7-B79A-F1F0-815E0639AA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617447"/>
            <a:ext cx="5412999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5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EP BY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79" y="260351"/>
            <a:ext cx="5400299" cy="979624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89C60C4-17A7-8F49-B265-B97714F66E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2" y="0"/>
            <a:ext cx="6095999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87F879-EDC4-C5A5-BCE1-58B9B0E022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3429000"/>
            <a:ext cx="3039035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9F0BB47-2B6E-1255-5CC3-5B905548EC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5034" y="3429000"/>
            <a:ext cx="3056967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42E03F-B262-59F5-B6C0-192D2B24959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109182"/>
            <a:ext cx="0" cy="696718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82E18-E83D-8300-B035-881B0DD258DD}"/>
              </a:ext>
            </a:extLst>
          </p:cNvPr>
          <p:cNvCxnSpPr>
            <a:cxnSpLocks/>
          </p:cNvCxnSpPr>
          <p:nvPr userDrawn="1"/>
        </p:nvCxnSpPr>
        <p:spPr>
          <a:xfrm>
            <a:off x="6096001" y="3429000"/>
            <a:ext cx="620063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C2FEE-6E52-EAA8-69F0-CEF61F97985E}"/>
              </a:ext>
            </a:extLst>
          </p:cNvPr>
          <p:cNvCxnSpPr>
            <a:stCxn id="4" idx="2"/>
          </p:cNvCxnSpPr>
          <p:nvPr userDrawn="1"/>
        </p:nvCxnSpPr>
        <p:spPr>
          <a:xfrm flipH="1">
            <a:off x="9135034" y="3429000"/>
            <a:ext cx="8967" cy="3429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3F663A00-CFAC-5B60-35AB-3846CB3AE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2074772"/>
            <a:ext cx="5412999" cy="3429000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851A9D-4065-0639-A344-271A25F99C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474572"/>
            <a:ext cx="5412999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9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EP BY STE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89C60C4-17A7-8F49-B265-B97714F66E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2" y="0"/>
            <a:ext cx="6095999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87F879-EDC4-C5A5-BCE1-58B9B0E022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3429000"/>
            <a:ext cx="3039035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9F0BB47-2B6E-1255-5CC3-5B905548EC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5034" y="3429000"/>
            <a:ext cx="3056967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42E03F-B262-59F5-B6C0-192D2B24959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109182"/>
            <a:ext cx="0" cy="696718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82E18-E83D-8300-B035-881B0DD258DD}"/>
              </a:ext>
            </a:extLst>
          </p:cNvPr>
          <p:cNvCxnSpPr>
            <a:cxnSpLocks/>
          </p:cNvCxnSpPr>
          <p:nvPr userDrawn="1"/>
        </p:nvCxnSpPr>
        <p:spPr>
          <a:xfrm>
            <a:off x="6096001" y="3429000"/>
            <a:ext cx="620063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C2FEE-6E52-EAA8-69F0-CEF61F97985E}"/>
              </a:ext>
            </a:extLst>
          </p:cNvPr>
          <p:cNvCxnSpPr>
            <a:stCxn id="4" idx="2"/>
          </p:cNvCxnSpPr>
          <p:nvPr userDrawn="1"/>
        </p:nvCxnSpPr>
        <p:spPr>
          <a:xfrm flipH="1">
            <a:off x="9135034" y="3429000"/>
            <a:ext cx="8967" cy="3429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14ED3C8-A1AC-31E3-D84E-BE7E6D6E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308958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B3F9DE82-5BD0-E7A2-D917-0FD569617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3599657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F3815084-3D7F-19AA-20BB-6E6C567BA1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3179689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EP BY STE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89C60C4-17A7-8F49-B265-B97714F66E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2" y="0"/>
            <a:ext cx="6095999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87F879-EDC4-C5A5-BCE1-58B9B0E022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3429000"/>
            <a:ext cx="3039035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9F0BB47-2B6E-1255-5CC3-5B905548EC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5034" y="3429000"/>
            <a:ext cx="3056967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42E03F-B262-59F5-B6C0-192D2B24959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109182"/>
            <a:ext cx="0" cy="696718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82E18-E83D-8300-B035-881B0DD258DD}"/>
              </a:ext>
            </a:extLst>
          </p:cNvPr>
          <p:cNvCxnSpPr>
            <a:cxnSpLocks/>
          </p:cNvCxnSpPr>
          <p:nvPr userDrawn="1"/>
        </p:nvCxnSpPr>
        <p:spPr>
          <a:xfrm>
            <a:off x="6096001" y="3429000"/>
            <a:ext cx="620063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C2FEE-6E52-EAA8-69F0-CEF61F97985E}"/>
              </a:ext>
            </a:extLst>
          </p:cNvPr>
          <p:cNvCxnSpPr>
            <a:stCxn id="4" idx="2"/>
          </p:cNvCxnSpPr>
          <p:nvPr userDrawn="1"/>
        </p:nvCxnSpPr>
        <p:spPr>
          <a:xfrm flipH="1">
            <a:off x="9135034" y="3429000"/>
            <a:ext cx="8967" cy="3429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14ED3C8-A1AC-31E3-D84E-BE7E6D6E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0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B3F9DE82-5BD0-E7A2-D917-0FD569617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1551049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F3815084-3D7F-19AA-20BB-6E6C567BA1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131081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EP BY STE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89C60C4-17A7-8F49-B265-B97714F66E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2" y="0"/>
            <a:ext cx="6095999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87F879-EDC4-C5A5-BCE1-58B9B0E022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3429000"/>
            <a:ext cx="3039035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9F0BB47-2B6E-1255-5CC3-5B905548EC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5034" y="3429000"/>
            <a:ext cx="3056967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42E03F-B262-59F5-B6C0-192D2B24959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109182"/>
            <a:ext cx="0" cy="6967183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82E18-E83D-8300-B035-881B0DD258DD}"/>
              </a:ext>
            </a:extLst>
          </p:cNvPr>
          <p:cNvCxnSpPr>
            <a:cxnSpLocks/>
          </p:cNvCxnSpPr>
          <p:nvPr userDrawn="1"/>
        </p:nvCxnSpPr>
        <p:spPr>
          <a:xfrm>
            <a:off x="6096001" y="3429000"/>
            <a:ext cx="6200633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C2FEE-6E52-EAA8-69F0-CEF61F97985E}"/>
              </a:ext>
            </a:extLst>
          </p:cNvPr>
          <p:cNvCxnSpPr>
            <a:stCxn id="4" idx="2"/>
          </p:cNvCxnSpPr>
          <p:nvPr userDrawn="1"/>
        </p:nvCxnSpPr>
        <p:spPr>
          <a:xfrm flipH="1">
            <a:off x="9135034" y="3429000"/>
            <a:ext cx="8967" cy="342900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D5101D0B-091B-73F9-5DB8-2B91A28A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308958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7C77C1CF-49E4-7545-406F-D55F781FEF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3599657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DA8CBE7E-E7C2-159B-C129-AE3A6932A73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3179689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EP BY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C812927-0A69-3000-9C37-DD4C02E0896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2" y="0"/>
            <a:ext cx="6095999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9F0BB47-2B6E-1255-5CC3-5B905548EC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82E18-E83D-8300-B035-881B0DD258DD}"/>
              </a:ext>
            </a:extLst>
          </p:cNvPr>
          <p:cNvCxnSpPr>
            <a:cxnSpLocks/>
          </p:cNvCxnSpPr>
          <p:nvPr userDrawn="1"/>
        </p:nvCxnSpPr>
        <p:spPr>
          <a:xfrm>
            <a:off x="6096001" y="3429000"/>
            <a:ext cx="620063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C2FEE-6E52-EAA8-69F0-CEF61F97985E}"/>
              </a:ext>
            </a:extLst>
          </p:cNvPr>
          <p:cNvCxnSpPr>
            <a:cxnSpLocks/>
          </p:cNvCxnSpPr>
          <p:nvPr userDrawn="1"/>
        </p:nvCxnSpPr>
        <p:spPr>
          <a:xfrm flipH="1">
            <a:off x="9121586" y="3429000"/>
            <a:ext cx="8967" cy="3429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8A44A-70D4-6BCE-713B-223430A9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308958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7776CA9E-1B51-1698-BA38-5E371338D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3599657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0CA8F139-6C08-07C2-2879-D8B9ED07EA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3179689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5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 BY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4">
            <a:extLst>
              <a:ext uri="{FF2B5EF4-FFF2-40B4-BE49-F238E27FC236}">
                <a16:creationId xmlns:a16="http://schemas.microsoft.com/office/drawing/2014/main" id="{90BAD338-03A8-D509-BD7D-54052DF5F98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609600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3865" y="260351"/>
            <a:ext cx="5400299" cy="979624"/>
          </a:xfrm>
        </p:spPr>
        <p:txBody>
          <a:bodyPr lIns="0" tIns="0" rIns="0" bIns="0"/>
          <a:lstStyle>
            <a:lvl1pPr>
              <a:defRPr b="1" i="0">
                <a:latin typeface="ASDA Display Headline" pitchFamily="2" charset="77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5B7C9867-0D4F-3791-0FB4-935720A47D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3865" y="2074773"/>
            <a:ext cx="5131323" cy="39016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8C301D87-38FF-D5C1-7D2A-8C5759988A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23865" y="1474572"/>
            <a:ext cx="5131323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6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226" y="260350"/>
            <a:ext cx="5191125" cy="1101725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E18C564-FD8A-A126-8164-A5020EAD8D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0"/>
            <a:ext cx="3038475" cy="4501661"/>
          </a:xfrm>
          <a:solidFill>
            <a:srgbClr val="FFFFFF"/>
          </a:solidFill>
        </p:spPr>
        <p:txBody>
          <a:bodyPr tIns="252000" anchor="t">
            <a:normAutofit/>
          </a:bodyPr>
          <a:lstStyle>
            <a:lvl1pPr marL="0" indent="0" algn="l">
              <a:buNone/>
              <a:defRPr sz="18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ICON TO </a:t>
            </a:r>
            <a:br>
              <a:rPr lang="en-GB"/>
            </a:br>
            <a:r>
              <a:rPr lang="en-GB"/>
              <a:t>INSERT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BFA1CAA-B51D-7862-64AA-346838B07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4475" y="-2"/>
            <a:ext cx="3057527" cy="6858003"/>
          </a:xfrm>
          <a:solidFill>
            <a:srgbClr val="FFFFFF"/>
          </a:solidFill>
        </p:spPr>
        <p:txBody>
          <a:bodyPr tIns="252000" anchor="t">
            <a:normAutofit/>
          </a:bodyPr>
          <a:lstStyle>
            <a:lvl1pPr marL="0" indent="0" algn="l">
              <a:buNone/>
              <a:defRPr sz="18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ICON TO </a:t>
            </a:r>
            <a:br>
              <a:rPr lang="en-GB"/>
            </a:br>
            <a:r>
              <a:rPr lang="en-GB"/>
              <a:t>INSERT PICTURE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741A39F-51F7-62FB-EC6F-57FFEC203A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4501661"/>
            <a:ext cx="3038475" cy="2356340"/>
          </a:xfrm>
          <a:solidFill>
            <a:srgbClr val="FFFFFF"/>
          </a:solidFill>
        </p:spPr>
        <p:txBody>
          <a:bodyPr tIns="252000" anchor="t">
            <a:normAutofit/>
          </a:bodyPr>
          <a:lstStyle>
            <a:lvl1pPr marL="0" indent="0" algn="l">
              <a:buNone/>
              <a:defRPr sz="1800" b="1" i="0">
                <a:solidFill>
                  <a:schemeClr val="accent6">
                    <a:lumMod val="7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ICON TO </a:t>
            </a:r>
            <a:br>
              <a:rPr lang="en-GB"/>
            </a:br>
            <a:r>
              <a:rPr lang="en-GB"/>
              <a:t>INSERT PICTURE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4F34729D-FFA7-B26A-4BEE-092673D7C3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2217647"/>
            <a:ext cx="5412999" cy="3429000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903FEE7A-3E40-55ED-8334-4A76730CEE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617447"/>
            <a:ext cx="5412999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6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B612DFC-77C7-22FA-1267-1F44BEEA0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85582">
            <a:off x="663287" y="853777"/>
            <a:ext cx="5222116" cy="1665022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928C21D-41BD-6617-8CA8-DDB328145A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20785582">
            <a:off x="612259" y="1312176"/>
            <a:ext cx="4569352" cy="54014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7200" b="1" i="0">
                <a:ln w="15875">
                  <a:noFill/>
                </a:ln>
                <a:solidFill>
                  <a:schemeClr val="tx2"/>
                </a:solidFill>
                <a:latin typeface="ASDA Display Headline" pitchFamily="2" charset="77"/>
              </a:defRPr>
            </a:lvl1pPr>
            <a:lvl5pPr>
              <a:defRPr/>
            </a:lvl5pPr>
          </a:lstStyle>
          <a:p>
            <a:pPr lvl="0"/>
            <a:r>
              <a:rPr lang="en-GB" err="1"/>
              <a:t>aGENDa</a:t>
            </a:r>
            <a:endParaRPr lang="en-GB"/>
          </a:p>
        </p:txBody>
      </p:sp>
      <p:pic>
        <p:nvPicPr>
          <p:cNvPr id="6" name="Picture 5" descr="A green and black logo&#10;&#10;Description automatically generated">
            <a:extLst>
              <a:ext uri="{FF2B5EF4-FFF2-40B4-BE49-F238E27FC236}">
                <a16:creationId xmlns:a16="http://schemas.microsoft.com/office/drawing/2014/main" id="{18EF15C2-2B07-94CC-EE5E-8B0902A273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EP BY STE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625691E-169F-49EA-FA1A-7C64A03C018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97617" y="260350"/>
            <a:ext cx="5621804" cy="6337300"/>
          </a:xfrm>
          <a:custGeom>
            <a:avLst/>
            <a:gdLst>
              <a:gd name="connsiteX0" fmla="*/ 197207 w 5621804"/>
              <a:gd name="connsiteY0" fmla="*/ 0 h 6337300"/>
              <a:gd name="connsiteX1" fmla="*/ 5400558 w 5621804"/>
              <a:gd name="connsiteY1" fmla="*/ 0 h 6337300"/>
              <a:gd name="connsiteX2" fmla="*/ 5399996 w 5621804"/>
              <a:gd name="connsiteY2" fmla="*/ 5576 h 6337300"/>
              <a:gd name="connsiteX3" fmla="*/ 5594978 w 5621804"/>
              <a:gd name="connsiteY3" fmla="*/ 200558 h 6337300"/>
              <a:gd name="connsiteX4" fmla="*/ 5621804 w 5621804"/>
              <a:gd name="connsiteY4" fmla="*/ 195142 h 6337300"/>
              <a:gd name="connsiteX5" fmla="*/ 5621804 w 5621804"/>
              <a:gd name="connsiteY5" fmla="*/ 6151443 h 6337300"/>
              <a:gd name="connsiteX6" fmla="*/ 5594978 w 5621804"/>
              <a:gd name="connsiteY6" fmla="*/ 6146027 h 6337300"/>
              <a:gd name="connsiteX7" fmla="*/ 5403957 w 5621804"/>
              <a:gd name="connsiteY7" fmla="*/ 6301713 h 6337300"/>
              <a:gd name="connsiteX8" fmla="*/ 5400370 w 5621804"/>
              <a:gd name="connsiteY8" fmla="*/ 6337300 h 6337300"/>
              <a:gd name="connsiteX9" fmla="*/ 197395 w 5621804"/>
              <a:gd name="connsiteY9" fmla="*/ 6337300 h 6337300"/>
              <a:gd name="connsiteX10" fmla="*/ 193808 w 5621804"/>
              <a:gd name="connsiteY10" fmla="*/ 6301713 h 6337300"/>
              <a:gd name="connsiteX11" fmla="*/ 2787 w 5621804"/>
              <a:gd name="connsiteY11" fmla="*/ 6146027 h 6337300"/>
              <a:gd name="connsiteX12" fmla="*/ 0 w 5621804"/>
              <a:gd name="connsiteY12" fmla="*/ 6146590 h 6337300"/>
              <a:gd name="connsiteX13" fmla="*/ 0 w 5621804"/>
              <a:gd name="connsiteY13" fmla="*/ 199996 h 6337300"/>
              <a:gd name="connsiteX14" fmla="*/ 2787 w 5621804"/>
              <a:gd name="connsiteY14" fmla="*/ 200558 h 6337300"/>
              <a:gd name="connsiteX15" fmla="*/ 197769 w 5621804"/>
              <a:gd name="connsiteY15" fmla="*/ 5576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21804" h="6337300">
                <a:moveTo>
                  <a:pt x="197207" y="0"/>
                </a:moveTo>
                <a:lnTo>
                  <a:pt x="5400558" y="0"/>
                </a:lnTo>
                <a:lnTo>
                  <a:pt x="5399996" y="5576"/>
                </a:lnTo>
                <a:cubicBezTo>
                  <a:pt x="5399996" y="113262"/>
                  <a:pt x="5487292" y="200558"/>
                  <a:pt x="5594978" y="200558"/>
                </a:cubicBezTo>
                <a:lnTo>
                  <a:pt x="5621804" y="195142"/>
                </a:lnTo>
                <a:lnTo>
                  <a:pt x="5621804" y="6151443"/>
                </a:lnTo>
                <a:lnTo>
                  <a:pt x="5594978" y="6146027"/>
                </a:lnTo>
                <a:cubicBezTo>
                  <a:pt x="5500753" y="6146027"/>
                  <a:pt x="5422139" y="6212863"/>
                  <a:pt x="5403957" y="6301713"/>
                </a:cubicBezTo>
                <a:lnTo>
                  <a:pt x="5400370" y="6337300"/>
                </a:lnTo>
                <a:lnTo>
                  <a:pt x="197395" y="6337300"/>
                </a:lnTo>
                <a:lnTo>
                  <a:pt x="193808" y="6301713"/>
                </a:lnTo>
                <a:cubicBezTo>
                  <a:pt x="175627" y="6212863"/>
                  <a:pt x="97013" y="6146027"/>
                  <a:pt x="2787" y="6146027"/>
                </a:cubicBezTo>
                <a:lnTo>
                  <a:pt x="0" y="6146590"/>
                </a:lnTo>
                <a:lnTo>
                  <a:pt x="0" y="199996"/>
                </a:lnTo>
                <a:lnTo>
                  <a:pt x="2787" y="200558"/>
                </a:lnTo>
                <a:cubicBezTo>
                  <a:pt x="110473" y="200558"/>
                  <a:pt x="197769" y="113262"/>
                  <a:pt x="197769" y="557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324000" tIns="288000">
            <a:no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467C2AB-52A3-2329-E5EB-D0DDD724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0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BE0F2988-05FA-0ADE-7E04-839817C3E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1551049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11BF12A2-8803-10BF-E704-CA01E3E9431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131081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5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4">
            <a:extLst>
              <a:ext uri="{FF2B5EF4-FFF2-40B4-BE49-F238E27FC236}">
                <a16:creationId xmlns:a16="http://schemas.microsoft.com/office/drawing/2014/main" id="{568CEC94-ECD8-29D1-A9B2-6AEA3131F40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1219200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99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4">
            <a:extLst>
              <a:ext uri="{FF2B5EF4-FFF2-40B4-BE49-F238E27FC236}">
                <a16:creationId xmlns:a16="http://schemas.microsoft.com/office/drawing/2014/main" id="{568CEC94-ECD8-29D1-A9B2-6AEA3131F40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605028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C0A82500-4CCE-0AA3-71B5-0B2714FD192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41723" y="1"/>
            <a:ext cx="605028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034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4">
            <a:extLst>
              <a:ext uri="{FF2B5EF4-FFF2-40B4-BE49-F238E27FC236}">
                <a16:creationId xmlns:a16="http://schemas.microsoft.com/office/drawing/2014/main" id="{568CEC94-ECD8-29D1-A9B2-6AEA3131F40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605028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C0A82500-4CCE-0AA3-71B5-0B2714FD192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41723" y="2"/>
            <a:ext cx="6050280" cy="3384551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3" name="Picture Placeholder 44">
            <a:extLst>
              <a:ext uri="{FF2B5EF4-FFF2-40B4-BE49-F238E27FC236}">
                <a16:creationId xmlns:a16="http://schemas.microsoft.com/office/drawing/2014/main" id="{7B803229-8370-5893-D38A-C0A5F5C4173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41723" y="3476628"/>
            <a:ext cx="6050280" cy="3371849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499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4">
            <a:extLst>
              <a:ext uri="{FF2B5EF4-FFF2-40B4-BE49-F238E27FC236}">
                <a16:creationId xmlns:a16="http://schemas.microsoft.com/office/drawing/2014/main" id="{568CEC94-ECD8-29D1-A9B2-6AEA3131F40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605028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C0A82500-4CCE-0AA3-71B5-0B2714FD192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41723" y="2"/>
            <a:ext cx="6050280" cy="3371849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3" name="Picture Placeholder 44">
            <a:extLst>
              <a:ext uri="{FF2B5EF4-FFF2-40B4-BE49-F238E27FC236}">
                <a16:creationId xmlns:a16="http://schemas.microsoft.com/office/drawing/2014/main" id="{7B803229-8370-5893-D38A-C0A5F5C4173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41723" y="3476628"/>
            <a:ext cx="6050280" cy="3396612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57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4">
            <a:extLst>
              <a:ext uri="{FF2B5EF4-FFF2-40B4-BE49-F238E27FC236}">
                <a16:creationId xmlns:a16="http://schemas.microsoft.com/office/drawing/2014/main" id="{568CEC94-ECD8-29D1-A9B2-6AEA3131F40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6050280" cy="2238947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C0A82500-4CCE-0AA3-71B5-0B2714FD192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30837" y="1"/>
            <a:ext cx="6061164" cy="2238947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6" name="Picture Placeholder 44">
            <a:extLst>
              <a:ext uri="{FF2B5EF4-FFF2-40B4-BE49-F238E27FC236}">
                <a16:creationId xmlns:a16="http://schemas.microsoft.com/office/drawing/2014/main" id="{A1821614-DDA2-A6E3-ADAC-AB2DA18976A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4619050"/>
            <a:ext cx="6050280" cy="2238951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7" name="Picture Placeholder 44">
            <a:extLst>
              <a:ext uri="{FF2B5EF4-FFF2-40B4-BE49-F238E27FC236}">
                <a16:creationId xmlns:a16="http://schemas.microsoft.com/office/drawing/2014/main" id="{B1B04612-D9E4-525A-36AD-EE95040B90B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30837" y="4619050"/>
            <a:ext cx="6061164" cy="2238951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10" name="Picture Placeholder 44">
            <a:extLst>
              <a:ext uri="{FF2B5EF4-FFF2-40B4-BE49-F238E27FC236}">
                <a16:creationId xmlns:a16="http://schemas.microsoft.com/office/drawing/2014/main" id="{7E917C1D-FC2B-7E7B-346B-907C49EDAA01}"/>
              </a:ext>
            </a:extLst>
          </p:cNvPr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0" y="2309525"/>
            <a:ext cx="6050280" cy="2238951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11" name="Picture Placeholder 44">
            <a:extLst>
              <a:ext uri="{FF2B5EF4-FFF2-40B4-BE49-F238E27FC236}">
                <a16:creationId xmlns:a16="http://schemas.microsoft.com/office/drawing/2014/main" id="{E61A11D0-23E3-554C-C2C4-0E33725816CC}"/>
              </a:ext>
            </a:extLst>
          </p:cNvPr>
          <p:cNvSpPr>
            <a:spLocks noGrp="1"/>
          </p:cNvSpPr>
          <p:nvPr userDrawn="1">
            <p:ph type="pic" sz="quarter" idx="32" hasCustomPrompt="1"/>
          </p:nvPr>
        </p:nvSpPr>
        <p:spPr>
          <a:xfrm>
            <a:off x="6130837" y="2309525"/>
            <a:ext cx="6061164" cy="2238951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125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TEMENT &amp;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76150-7980-FA07-38FB-A2E9BBDA19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373087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2FDFA32-AEA9-DB39-354E-27103BF402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54729" y="0"/>
            <a:ext cx="2373087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4E13A5E-C82B-F18E-6688-528BD5A124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9457" y="0"/>
            <a:ext cx="2373087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20113B4-A800-881D-1C63-4D7E05F85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4185" y="0"/>
            <a:ext cx="2373087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3436968-D998-5074-A588-B7C7ED9F7E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18914" y="0"/>
            <a:ext cx="2373087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229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TEMENT &amp; COP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76150-7980-FA07-38FB-A2E9BBDA19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10025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2FDFA32-AEA9-DB39-354E-27103BF402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0989" y="0"/>
            <a:ext cx="4010025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4E13A5E-C82B-F18E-6688-528BD5A124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1977" y="0"/>
            <a:ext cx="4010025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0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06B6FEA5-B8F0-4688-E16C-90FCFAB63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10" y="5113301"/>
            <a:ext cx="1932134" cy="10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3C9E5EC8-7E8F-0FDF-F0D1-1ED0D02A9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0501" y="5113301"/>
            <a:ext cx="1897944" cy="9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733982"/>
            <a:ext cx="11664950" cy="1390036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72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INSERT </a:t>
            </a:r>
            <a:r>
              <a:rPr lang="en-US" err="1"/>
              <a:t>STaTEMENT</a:t>
            </a:r>
            <a:r>
              <a:rPr lang="en-US"/>
              <a:t> </a:t>
            </a:r>
            <a:br>
              <a:rPr lang="en-US"/>
            </a:br>
            <a:r>
              <a:rPr lang="en-US"/>
              <a:t>TEXT HERE</a:t>
            </a:r>
            <a:endParaRPr lang="en-GB"/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49A5ABD9-60F1-0C40-4A9B-7912B37D5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4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A55555CD-16AE-86F0-D099-ED05CB3E1A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511" y="5601863"/>
            <a:ext cx="1501136" cy="78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D73C2336-3AD1-1BBB-9DDB-8C5408464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92" y="5524319"/>
            <a:ext cx="1657682" cy="8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D2F2B7F-6DBA-2252-50F8-AC8D5733B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56432">
            <a:off x="5631500" y="-5369529"/>
            <a:ext cx="10309493" cy="1073905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45A3D02-C41C-EFEC-BDDA-CCB668E32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096" y="3785444"/>
            <a:ext cx="6279645" cy="857575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sz="6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DIVIDER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3642C2A-4CEA-1153-3CD3-2FECC53D8E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8096" y="4643019"/>
            <a:ext cx="5575300" cy="9271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6000" b="1" i="0" kern="1200" dirty="0">
                <a:solidFill>
                  <a:schemeClr val="tx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 HERE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07383FF-DDE2-CAF6-9475-28FDFD9C6C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45A3D02-C41C-EFEC-BDDA-CCB668E32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096" y="3785444"/>
            <a:ext cx="6279645" cy="857575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sz="6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DIVIDER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3642C2A-4CEA-1153-3CD3-2FECC53D8E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8096" y="4643019"/>
            <a:ext cx="5575300" cy="9271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6000" b="1" i="0" kern="1200" dirty="0">
                <a:solidFill>
                  <a:schemeClr val="tx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AFCAB9-D5E6-58D7-EBA0-DA8D3AEB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798" y="-3894542"/>
            <a:ext cx="9001132" cy="9001132"/>
          </a:xfrm>
          <a:prstGeom prst="rect">
            <a:avLst/>
          </a:prstGeom>
        </p:spPr>
      </p:pic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65643798-9DC4-937C-2B89-F79E87F2D6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AE0FF8F-3257-6081-0EED-4E0E81D19F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797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purple background with text&#10;&#10;Description automatically generated">
            <a:extLst>
              <a:ext uri="{FF2B5EF4-FFF2-40B4-BE49-F238E27FC236}">
                <a16:creationId xmlns:a16="http://schemas.microsoft.com/office/drawing/2014/main" id="{41BED7E4-F85F-142D-445F-C04E7C0F6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7488" cy="68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LOS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lor chart&#10;&#10;Description automatically generated">
            <a:extLst>
              <a:ext uri="{FF2B5EF4-FFF2-40B4-BE49-F238E27FC236}">
                <a16:creationId xmlns:a16="http://schemas.microsoft.com/office/drawing/2014/main" id="{A87A7DC5-6C18-CE20-E36F-EA3DB26AB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49" y="501238"/>
            <a:ext cx="7726501" cy="57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8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LOS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5792384-DD4C-8CBC-7AD3-2E31AB2E0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0673" y="1559551"/>
            <a:ext cx="917762" cy="91776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98E3F93-DF74-70CA-CF59-A158940B56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715" y="1472145"/>
            <a:ext cx="1048871" cy="109257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D098A21-635F-F9DB-F762-C36FA0C8C3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30537" y="1472145"/>
            <a:ext cx="1092574" cy="10925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26F56C0-EE49-6530-819C-5120DD4826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3938" y="1785350"/>
            <a:ext cx="1485901" cy="4661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A41B27-6DBD-5DBF-56E5-B1DF46C1A26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72837" y="1748931"/>
            <a:ext cx="1150845" cy="53900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777A1F-83B5-8CFC-CE17-F7B64B511AB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1716" y="3301726"/>
            <a:ext cx="1048871" cy="53900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21BA37-8C09-28A5-A161-CD677C0F852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67011" y="1472145"/>
            <a:ext cx="1005168" cy="109257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241156E-0963-84A9-7589-9EE6A5ADD5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10673" y="3177901"/>
            <a:ext cx="1005168" cy="78665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122AAC4-CC95-0EF8-2ECA-92175673A5F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30537" y="3024940"/>
            <a:ext cx="1092574" cy="1092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71FB8B-8F9F-A744-ADC0-167CD24F2A7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90132" y="3112346"/>
            <a:ext cx="757518" cy="9177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392C83-4953-2F64-9090-52C5ED856DC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84258" y="3396415"/>
            <a:ext cx="1646145" cy="34962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2720CAE-D58B-5C8B-083B-7B5C3DBA35B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084915" y="3396415"/>
            <a:ext cx="1369359" cy="34962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FF1151F-9E37-93BC-9592-B56C540E669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90034" y="4904048"/>
            <a:ext cx="1292236" cy="76149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97E465E-5545-923F-7DA3-95839BFF57E3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846320" y="4595613"/>
            <a:ext cx="1296521" cy="129652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D6661F0-6619-CFA3-0675-F89B08F12C77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30538" y="4663208"/>
            <a:ext cx="1092573" cy="10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8A18E7-CE60-41CB-2DBD-97B9FE4F8838}"/>
              </a:ext>
            </a:extLst>
          </p:cNvPr>
          <p:cNvSpPr txBox="1"/>
          <p:nvPr userDrawn="1"/>
        </p:nvSpPr>
        <p:spPr>
          <a:xfrm>
            <a:off x="263525" y="2599457"/>
            <a:ext cx="11664950" cy="1659085"/>
          </a:xfrm>
          <a:prstGeom prst="rect">
            <a:avLst/>
          </a:prstGeom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 sz="9600" b="1" i="0" err="1">
                <a:solidFill>
                  <a:srgbClr val="FFFFFF"/>
                </a:solidFill>
                <a:latin typeface="ASDA Display Headline" pitchFamily="2" charset="77"/>
              </a:rPr>
              <a:t>THaNK</a:t>
            </a:r>
            <a:r>
              <a:rPr lang="en-GB" sz="9600" b="1" i="0">
                <a:solidFill>
                  <a:srgbClr val="FFFFFF"/>
                </a:solidFill>
                <a:latin typeface="ASDA Display Headline" pitchFamily="2" charset="77"/>
              </a:rPr>
              <a:t> YOU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18B92973-8173-D787-1DED-EA375E128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18" y="4849548"/>
            <a:ext cx="1932134" cy="10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8A18E7-CE60-41CB-2DBD-97B9FE4F8838}"/>
              </a:ext>
            </a:extLst>
          </p:cNvPr>
          <p:cNvSpPr txBox="1"/>
          <p:nvPr userDrawn="1"/>
        </p:nvSpPr>
        <p:spPr>
          <a:xfrm>
            <a:off x="263525" y="2599457"/>
            <a:ext cx="11664950" cy="1659085"/>
          </a:xfrm>
          <a:prstGeom prst="rect">
            <a:avLst/>
          </a:prstGeom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 sz="9600" b="1" i="0" err="1">
                <a:solidFill>
                  <a:schemeClr val="tx2"/>
                </a:solidFill>
                <a:latin typeface="ASDA Display Headline" pitchFamily="2" charset="77"/>
              </a:rPr>
              <a:t>THaNK</a:t>
            </a:r>
            <a:r>
              <a:rPr lang="en-GB" sz="9600" b="1" i="0">
                <a:solidFill>
                  <a:schemeClr val="tx2"/>
                </a:solidFill>
                <a:latin typeface="ASDA Display Headline" pitchFamily="2" charset="77"/>
              </a:rPr>
              <a:t> YOU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5C45E6B1-FBEA-603B-A7B3-2A1AAF123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6647" y="4779212"/>
            <a:ext cx="1818922" cy="9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733982"/>
            <a:ext cx="11664950" cy="1390036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72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INSERT </a:t>
            </a:r>
            <a:r>
              <a:rPr lang="en-US" err="1"/>
              <a:t>STaTEMENT</a:t>
            </a:r>
            <a:r>
              <a:rPr lang="en-US"/>
              <a:t> </a:t>
            </a:r>
            <a:br>
              <a:rPr lang="en-US"/>
            </a:br>
            <a:r>
              <a:rPr lang="en-US"/>
              <a:t>TEXT HERE</a:t>
            </a:r>
            <a:endParaRPr lang="en-GB"/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A3813384-15A6-9D88-7C80-4089F85FD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40237"/>
            <a:ext cx="11664950" cy="1875089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7200" b="1" i="0">
                <a:solidFill>
                  <a:schemeClr val="accent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QUOTE GOES HERE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53BA6DC-FC70-1F3E-E2EF-423D92A8EC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8350" y="5409305"/>
            <a:ext cx="5575300" cy="34894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GB" sz="2400" b="1" i="0" kern="1200" dirty="0">
                <a:solidFill>
                  <a:schemeClr val="accent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NAME</a:t>
            </a:r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67507E2F-BF17-8919-5D1D-096B5C403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40237"/>
            <a:ext cx="11664950" cy="1875089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72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QUOTE GOES HERE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53BA6DC-FC70-1F3E-E2EF-423D92A8EC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8350" y="5409305"/>
            <a:ext cx="5575300" cy="34894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GB" sz="2400" b="1" i="0" kern="1200" dirty="0">
                <a:solidFill>
                  <a:schemeClr val="tx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NAME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EC61D53-E213-592B-871E-68FFFB35D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2B53A8-761F-1308-68ED-5E6E96C859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63525" y="260350"/>
            <a:ext cx="11643729" cy="6352631"/>
          </a:xfrm>
          <a:custGeom>
            <a:avLst/>
            <a:gdLst>
              <a:gd name="connsiteX0" fmla="*/ 182338 w 11643729"/>
              <a:gd name="connsiteY0" fmla="*/ 0 h 6352631"/>
              <a:gd name="connsiteX1" fmla="*/ 8012338 w 11643729"/>
              <a:gd name="connsiteY1" fmla="*/ 0 h 6352631"/>
              <a:gd name="connsiteX2" fmla="*/ 11461391 w 11643729"/>
              <a:gd name="connsiteY2" fmla="*/ 0 h 6352631"/>
              <a:gd name="connsiteX3" fmla="*/ 11643729 w 11643729"/>
              <a:gd name="connsiteY3" fmla="*/ 182229 h 6352631"/>
              <a:gd name="connsiteX4" fmla="*/ 11643729 w 11643729"/>
              <a:gd name="connsiteY4" fmla="*/ 1016418 h 6352631"/>
              <a:gd name="connsiteX5" fmla="*/ 11643729 w 11643729"/>
              <a:gd name="connsiteY5" fmla="*/ 5320169 h 6352631"/>
              <a:gd name="connsiteX6" fmla="*/ 11643729 w 11643729"/>
              <a:gd name="connsiteY6" fmla="*/ 6154358 h 6352631"/>
              <a:gd name="connsiteX7" fmla="*/ 11461391 w 11643729"/>
              <a:gd name="connsiteY7" fmla="*/ 6336588 h 6352631"/>
              <a:gd name="connsiteX8" fmla="*/ 8014427 w 11643729"/>
              <a:gd name="connsiteY8" fmla="*/ 6336588 h 6352631"/>
              <a:gd name="connsiteX9" fmla="*/ 8012338 w 11643729"/>
              <a:gd name="connsiteY9" fmla="*/ 6352631 h 6352631"/>
              <a:gd name="connsiteX10" fmla="*/ 182339 w 11643729"/>
              <a:gd name="connsiteY10" fmla="*/ 6352631 h 6352631"/>
              <a:gd name="connsiteX11" fmla="*/ 1 w 11643729"/>
              <a:gd name="connsiteY11" fmla="*/ 6170401 h 6352631"/>
              <a:gd name="connsiteX12" fmla="*/ 1 w 11643729"/>
              <a:gd name="connsiteY12" fmla="*/ 5320169 h 6352631"/>
              <a:gd name="connsiteX13" fmla="*/ 0 w 11643729"/>
              <a:gd name="connsiteY13" fmla="*/ 5320169 h 6352631"/>
              <a:gd name="connsiteX14" fmla="*/ 0 w 11643729"/>
              <a:gd name="connsiteY14" fmla="*/ 182229 h 6352631"/>
              <a:gd name="connsiteX15" fmla="*/ 182338 w 11643729"/>
              <a:gd name="connsiteY15" fmla="*/ 0 h 635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43729" h="6352631">
                <a:moveTo>
                  <a:pt x="182338" y="0"/>
                </a:moveTo>
                <a:lnTo>
                  <a:pt x="8012338" y="0"/>
                </a:lnTo>
                <a:lnTo>
                  <a:pt x="11461391" y="0"/>
                </a:lnTo>
                <a:cubicBezTo>
                  <a:pt x="11461391" y="0"/>
                  <a:pt x="11461391" y="182229"/>
                  <a:pt x="11643729" y="182229"/>
                </a:cubicBezTo>
                <a:lnTo>
                  <a:pt x="11643729" y="1016418"/>
                </a:lnTo>
                <a:lnTo>
                  <a:pt x="11643729" y="5320169"/>
                </a:lnTo>
                <a:lnTo>
                  <a:pt x="11643729" y="6154358"/>
                </a:lnTo>
                <a:cubicBezTo>
                  <a:pt x="11643729" y="6154358"/>
                  <a:pt x="11461391" y="6154358"/>
                  <a:pt x="11461391" y="6336588"/>
                </a:cubicBezTo>
                <a:lnTo>
                  <a:pt x="8014427" y="6336588"/>
                </a:lnTo>
                <a:lnTo>
                  <a:pt x="8012338" y="6352631"/>
                </a:lnTo>
                <a:lnTo>
                  <a:pt x="182339" y="6352631"/>
                </a:lnTo>
                <a:cubicBezTo>
                  <a:pt x="182339" y="6352631"/>
                  <a:pt x="182339" y="6170401"/>
                  <a:pt x="1" y="6170401"/>
                </a:cubicBezTo>
                <a:lnTo>
                  <a:pt x="1" y="5320169"/>
                </a:lnTo>
                <a:lnTo>
                  <a:pt x="0" y="5320169"/>
                </a:lnTo>
                <a:lnTo>
                  <a:pt x="0" y="182229"/>
                </a:lnTo>
                <a:cubicBezTo>
                  <a:pt x="0" y="182229"/>
                  <a:pt x="182338" y="182229"/>
                  <a:pt x="182338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D9EFA-92A8-3929-D971-25A966441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227" y="3233902"/>
            <a:ext cx="8900795" cy="1795527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sz="80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68C92BB-6B18-30E4-EBD8-D5F737FAC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014" y="5419264"/>
            <a:ext cx="7097713" cy="342001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tx1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5409EDA-9E59-0C77-11E9-D8F5D08168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014" y="5819508"/>
            <a:ext cx="7097713" cy="342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8" name="Picture 7" descr="A green and black logo&#10;&#10;Description automatically generated">
            <a:extLst>
              <a:ext uri="{FF2B5EF4-FFF2-40B4-BE49-F238E27FC236}">
                <a16:creationId xmlns:a16="http://schemas.microsoft.com/office/drawing/2014/main" id="{08495A9B-D7E8-1C61-F823-898B0478D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63" y="5558114"/>
            <a:ext cx="1660213" cy="8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40237"/>
            <a:ext cx="11664950" cy="1875089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72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QUOTE GOES HERE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53BA6DC-FC70-1F3E-E2EF-423D92A8EC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8350" y="5409305"/>
            <a:ext cx="5575300" cy="34894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GB" sz="2400" b="1" i="0" kern="1200" dirty="0">
                <a:solidFill>
                  <a:schemeClr val="tx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NAME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2DD78FD3-A53D-F1E1-1CA3-0C861A944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9969888-7152-496F-3E09-134B06756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8734" y="260350"/>
            <a:ext cx="6134532" cy="6134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434" y="2491455"/>
            <a:ext cx="4651131" cy="1875089"/>
          </a:xfrm>
        </p:spPr>
        <p:txBody>
          <a:bodyPr lIns="0" tIns="0" rIns="0" bIns="0" anchor="ctr" anchorCtr="0"/>
          <a:lstStyle>
            <a:lvl1pPr algn="ctr">
              <a:lnSpc>
                <a:spcPct val="80000"/>
              </a:lnSpc>
              <a:defRPr sz="48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QUOTE GOES HERE</a:t>
            </a:r>
            <a:endParaRPr lang="en-GB"/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3BAF5CC5-B13F-F540-E820-105876F87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9969888-7152-496F-3E09-134B06756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8734" y="260350"/>
            <a:ext cx="6134532" cy="6134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434" y="2491455"/>
            <a:ext cx="4651131" cy="1875089"/>
          </a:xfrm>
        </p:spPr>
        <p:txBody>
          <a:bodyPr lIns="0" tIns="0" rIns="0" bIns="0" anchor="ctr" anchorCtr="0"/>
          <a:lstStyle>
            <a:lvl1pPr algn="ctr">
              <a:lnSpc>
                <a:spcPct val="80000"/>
              </a:lnSpc>
              <a:defRPr sz="4800" b="1" i="0">
                <a:solidFill>
                  <a:srgbClr val="F1C150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QUOTE GOES HERE</a:t>
            </a:r>
            <a:endParaRPr lang="en-GB"/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549F2669-EF13-F2F4-F947-4D5044192B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40237"/>
            <a:ext cx="11664950" cy="1875089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72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QUOTE GOES HERE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53BA6DC-FC70-1F3E-E2EF-423D92A8EC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8350" y="5409305"/>
            <a:ext cx="5575300" cy="34894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GB" sz="2400" b="1" i="0" kern="1200" dirty="0">
                <a:solidFill>
                  <a:schemeClr val="tx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NAME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BC64724B-B670-DF8B-E2D3-A6A7881B7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B1F66798-5A09-A87E-3917-EDF8ED558A49}"/>
              </a:ext>
            </a:extLst>
          </p:cNvPr>
          <p:cNvSpPr/>
          <p:nvPr userDrawn="1"/>
        </p:nvSpPr>
        <p:spPr>
          <a:xfrm>
            <a:off x="263525" y="260350"/>
            <a:ext cx="11643729" cy="6352631"/>
          </a:xfrm>
          <a:custGeom>
            <a:avLst/>
            <a:gdLst>
              <a:gd name="connsiteX0" fmla="*/ 182338 w 11643729"/>
              <a:gd name="connsiteY0" fmla="*/ 0 h 6352631"/>
              <a:gd name="connsiteX1" fmla="*/ 8012338 w 11643729"/>
              <a:gd name="connsiteY1" fmla="*/ 0 h 6352631"/>
              <a:gd name="connsiteX2" fmla="*/ 8012338 w 11643729"/>
              <a:gd name="connsiteY2" fmla="*/ 0 h 6352631"/>
              <a:gd name="connsiteX3" fmla="*/ 11461391 w 11643729"/>
              <a:gd name="connsiteY3" fmla="*/ 0 h 6352631"/>
              <a:gd name="connsiteX4" fmla="*/ 11643729 w 11643729"/>
              <a:gd name="connsiteY4" fmla="*/ 182229 h 6352631"/>
              <a:gd name="connsiteX5" fmla="*/ 11643729 w 11643729"/>
              <a:gd name="connsiteY5" fmla="*/ 1016418 h 6352631"/>
              <a:gd name="connsiteX6" fmla="*/ 11643729 w 11643729"/>
              <a:gd name="connsiteY6" fmla="*/ 5320169 h 6352631"/>
              <a:gd name="connsiteX7" fmla="*/ 11643729 w 11643729"/>
              <a:gd name="connsiteY7" fmla="*/ 6154358 h 6352631"/>
              <a:gd name="connsiteX8" fmla="*/ 11461391 w 11643729"/>
              <a:gd name="connsiteY8" fmla="*/ 6336588 h 6352631"/>
              <a:gd name="connsiteX9" fmla="*/ 8014427 w 11643729"/>
              <a:gd name="connsiteY9" fmla="*/ 6336588 h 6352631"/>
              <a:gd name="connsiteX10" fmla="*/ 8012338 w 11643729"/>
              <a:gd name="connsiteY10" fmla="*/ 6352631 h 6352631"/>
              <a:gd name="connsiteX11" fmla="*/ 182339 w 11643729"/>
              <a:gd name="connsiteY11" fmla="*/ 6352631 h 6352631"/>
              <a:gd name="connsiteX12" fmla="*/ 1 w 11643729"/>
              <a:gd name="connsiteY12" fmla="*/ 6170401 h 6352631"/>
              <a:gd name="connsiteX13" fmla="*/ 1 w 11643729"/>
              <a:gd name="connsiteY13" fmla="*/ 5320169 h 6352631"/>
              <a:gd name="connsiteX14" fmla="*/ 0 w 11643729"/>
              <a:gd name="connsiteY14" fmla="*/ 5320169 h 6352631"/>
              <a:gd name="connsiteX15" fmla="*/ 0 w 11643729"/>
              <a:gd name="connsiteY15" fmla="*/ 182229 h 6352631"/>
              <a:gd name="connsiteX16" fmla="*/ 182338 w 11643729"/>
              <a:gd name="connsiteY16" fmla="*/ 0 h 635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43729" h="6352631">
                <a:moveTo>
                  <a:pt x="182338" y="0"/>
                </a:moveTo>
                <a:lnTo>
                  <a:pt x="8012338" y="0"/>
                </a:lnTo>
                <a:lnTo>
                  <a:pt x="8012338" y="0"/>
                </a:lnTo>
                <a:lnTo>
                  <a:pt x="11461391" y="0"/>
                </a:lnTo>
                <a:cubicBezTo>
                  <a:pt x="11461391" y="0"/>
                  <a:pt x="11461391" y="182229"/>
                  <a:pt x="11643729" y="182229"/>
                </a:cubicBezTo>
                <a:lnTo>
                  <a:pt x="11643729" y="1016418"/>
                </a:lnTo>
                <a:lnTo>
                  <a:pt x="11643729" y="5320169"/>
                </a:lnTo>
                <a:lnTo>
                  <a:pt x="11643729" y="6154358"/>
                </a:lnTo>
                <a:cubicBezTo>
                  <a:pt x="11643729" y="6154358"/>
                  <a:pt x="11461391" y="6154358"/>
                  <a:pt x="11461391" y="6336588"/>
                </a:cubicBezTo>
                <a:lnTo>
                  <a:pt x="8014427" y="6336588"/>
                </a:lnTo>
                <a:lnTo>
                  <a:pt x="8012338" y="6352631"/>
                </a:lnTo>
                <a:lnTo>
                  <a:pt x="182339" y="6352631"/>
                </a:lnTo>
                <a:cubicBezTo>
                  <a:pt x="182339" y="6352631"/>
                  <a:pt x="182339" y="6170401"/>
                  <a:pt x="1" y="6170401"/>
                </a:cubicBezTo>
                <a:lnTo>
                  <a:pt x="1" y="5320169"/>
                </a:lnTo>
                <a:lnTo>
                  <a:pt x="0" y="5320169"/>
                </a:lnTo>
                <a:lnTo>
                  <a:pt x="0" y="182229"/>
                </a:lnTo>
                <a:cubicBezTo>
                  <a:pt x="0" y="182229"/>
                  <a:pt x="182338" y="182229"/>
                  <a:pt x="182338" y="0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b="1" i="0">
              <a:latin typeface="ASDA Text" pitchFamily="2" charset="77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928C21D-41BD-6617-8CA8-DDB328145A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8096" y="3277188"/>
            <a:ext cx="3662363" cy="7091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5400" b="1" i="0">
                <a:ln w="15875">
                  <a:noFill/>
                </a:ln>
                <a:solidFill>
                  <a:schemeClr val="tx1"/>
                </a:solidFill>
                <a:latin typeface="ASDA Display Headline" pitchFamily="2" charset="77"/>
              </a:defRPr>
            </a:lvl1pPr>
            <a:lvl5pPr>
              <a:defRPr/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5A3D02-C41C-EFEC-BDDA-CCB668E32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096" y="4339359"/>
            <a:ext cx="6279645" cy="857575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sz="6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DIVIDER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3642C2A-4CEA-1153-3CD3-2FECC53D8E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8096" y="5196934"/>
            <a:ext cx="5575300" cy="9271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6000" b="1" i="0" kern="1200" dirty="0">
                <a:solidFill>
                  <a:schemeClr val="tx1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 HERE</a:t>
            </a:r>
          </a:p>
        </p:txBody>
      </p:sp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C56453A6-2713-7F74-AFDB-EB07F2E45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B1F66798-5A09-A87E-3917-EDF8ED558A49}"/>
              </a:ext>
            </a:extLst>
          </p:cNvPr>
          <p:cNvSpPr/>
          <p:nvPr userDrawn="1"/>
        </p:nvSpPr>
        <p:spPr>
          <a:xfrm>
            <a:off x="263525" y="260350"/>
            <a:ext cx="11643729" cy="6352631"/>
          </a:xfrm>
          <a:custGeom>
            <a:avLst/>
            <a:gdLst>
              <a:gd name="connsiteX0" fmla="*/ 182338 w 11643729"/>
              <a:gd name="connsiteY0" fmla="*/ 0 h 6352631"/>
              <a:gd name="connsiteX1" fmla="*/ 8012338 w 11643729"/>
              <a:gd name="connsiteY1" fmla="*/ 0 h 6352631"/>
              <a:gd name="connsiteX2" fmla="*/ 8012338 w 11643729"/>
              <a:gd name="connsiteY2" fmla="*/ 0 h 6352631"/>
              <a:gd name="connsiteX3" fmla="*/ 11461391 w 11643729"/>
              <a:gd name="connsiteY3" fmla="*/ 0 h 6352631"/>
              <a:gd name="connsiteX4" fmla="*/ 11643729 w 11643729"/>
              <a:gd name="connsiteY4" fmla="*/ 182229 h 6352631"/>
              <a:gd name="connsiteX5" fmla="*/ 11643729 w 11643729"/>
              <a:gd name="connsiteY5" fmla="*/ 1016418 h 6352631"/>
              <a:gd name="connsiteX6" fmla="*/ 11643729 w 11643729"/>
              <a:gd name="connsiteY6" fmla="*/ 5320169 h 6352631"/>
              <a:gd name="connsiteX7" fmla="*/ 11643729 w 11643729"/>
              <a:gd name="connsiteY7" fmla="*/ 6154358 h 6352631"/>
              <a:gd name="connsiteX8" fmla="*/ 11461391 w 11643729"/>
              <a:gd name="connsiteY8" fmla="*/ 6336588 h 6352631"/>
              <a:gd name="connsiteX9" fmla="*/ 8014427 w 11643729"/>
              <a:gd name="connsiteY9" fmla="*/ 6336588 h 6352631"/>
              <a:gd name="connsiteX10" fmla="*/ 8012338 w 11643729"/>
              <a:gd name="connsiteY10" fmla="*/ 6352631 h 6352631"/>
              <a:gd name="connsiteX11" fmla="*/ 182339 w 11643729"/>
              <a:gd name="connsiteY11" fmla="*/ 6352631 h 6352631"/>
              <a:gd name="connsiteX12" fmla="*/ 1 w 11643729"/>
              <a:gd name="connsiteY12" fmla="*/ 6170401 h 6352631"/>
              <a:gd name="connsiteX13" fmla="*/ 1 w 11643729"/>
              <a:gd name="connsiteY13" fmla="*/ 5320169 h 6352631"/>
              <a:gd name="connsiteX14" fmla="*/ 0 w 11643729"/>
              <a:gd name="connsiteY14" fmla="*/ 5320169 h 6352631"/>
              <a:gd name="connsiteX15" fmla="*/ 0 w 11643729"/>
              <a:gd name="connsiteY15" fmla="*/ 182229 h 6352631"/>
              <a:gd name="connsiteX16" fmla="*/ 182338 w 11643729"/>
              <a:gd name="connsiteY16" fmla="*/ 0 h 635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43729" h="6352631">
                <a:moveTo>
                  <a:pt x="182338" y="0"/>
                </a:moveTo>
                <a:lnTo>
                  <a:pt x="8012338" y="0"/>
                </a:lnTo>
                <a:lnTo>
                  <a:pt x="8012338" y="0"/>
                </a:lnTo>
                <a:lnTo>
                  <a:pt x="11461391" y="0"/>
                </a:lnTo>
                <a:cubicBezTo>
                  <a:pt x="11461391" y="0"/>
                  <a:pt x="11461391" y="182229"/>
                  <a:pt x="11643729" y="182229"/>
                </a:cubicBezTo>
                <a:lnTo>
                  <a:pt x="11643729" y="1016418"/>
                </a:lnTo>
                <a:lnTo>
                  <a:pt x="11643729" y="5320169"/>
                </a:lnTo>
                <a:lnTo>
                  <a:pt x="11643729" y="6154358"/>
                </a:lnTo>
                <a:cubicBezTo>
                  <a:pt x="11643729" y="6154358"/>
                  <a:pt x="11461391" y="6154358"/>
                  <a:pt x="11461391" y="6336588"/>
                </a:cubicBezTo>
                <a:lnTo>
                  <a:pt x="8014427" y="6336588"/>
                </a:lnTo>
                <a:lnTo>
                  <a:pt x="8012338" y="6352631"/>
                </a:lnTo>
                <a:lnTo>
                  <a:pt x="182339" y="6352631"/>
                </a:lnTo>
                <a:cubicBezTo>
                  <a:pt x="182339" y="6352631"/>
                  <a:pt x="182339" y="6170401"/>
                  <a:pt x="1" y="6170401"/>
                </a:cubicBezTo>
                <a:lnTo>
                  <a:pt x="1" y="5320169"/>
                </a:lnTo>
                <a:lnTo>
                  <a:pt x="0" y="5320169"/>
                </a:lnTo>
                <a:lnTo>
                  <a:pt x="0" y="182229"/>
                </a:lnTo>
                <a:cubicBezTo>
                  <a:pt x="0" y="182229"/>
                  <a:pt x="182338" y="182229"/>
                  <a:pt x="182338" y="0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b="1" i="0">
              <a:latin typeface="ASDA Text" pitchFamily="2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5A3D02-C41C-EFEC-BDDA-CCB668E32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096" y="4339359"/>
            <a:ext cx="6279645" cy="857575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sz="6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DIVIDER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3642C2A-4CEA-1153-3CD3-2FECC53D8E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8096" y="5196934"/>
            <a:ext cx="5575300" cy="9271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6000" b="1" i="0" kern="1200" dirty="0">
                <a:solidFill>
                  <a:schemeClr val="tx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 HERE</a:t>
            </a:r>
          </a:p>
        </p:txBody>
      </p:sp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F112B8E7-C856-DC9C-FF3B-0527095B4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64" y="6009868"/>
            <a:ext cx="896242" cy="46648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CBC584-0C8C-D72C-0C67-9080E41439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45864" y="6605399"/>
            <a:ext cx="11278604" cy="15331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2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88986192-4C74-C819-A9C1-C4FFCF65E9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80" y="1454953"/>
            <a:ext cx="4356571" cy="3974064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B4FA4DE0-5ABA-4EDD-EE01-7240CA50FA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80" y="854753"/>
            <a:ext cx="4356571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DB0AA67-210B-34F5-445A-39D1D905CA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73155" y="1454953"/>
            <a:ext cx="4356571" cy="3974064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rgbClr val="FFFF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9B12BB9E-A8E9-B942-94F8-2E288233ADF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73155" y="854753"/>
            <a:ext cx="4356571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ECC5F784-89A1-330E-3916-26C02E42C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327003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0446424-CE35-8140-4927-0DC9DBC763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0860" y="4394490"/>
            <a:ext cx="2537847" cy="118753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C8BE8BC-03C4-D005-7D18-1FD428813F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0784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6F40641-C5CF-E521-5062-51C8E6751B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80708" y="2188752"/>
            <a:ext cx="2537999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noFill/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BD386B9-F9EC-2287-5E34-CA3C1A70A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7076" y="4394490"/>
            <a:ext cx="2537847" cy="118753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7061206-BE9E-B37C-B045-742DE15990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7001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7EC201A-F6AE-575F-D3F8-2C3F8988B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3296" y="4394490"/>
            <a:ext cx="2537847" cy="118753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37DAF35-8EBE-8840-7045-428BBB55B7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3221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70F827C-DFAA-40FA-7EE5-766658DA9C6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827001" y="2188752"/>
            <a:ext cx="2537922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noFill/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123E3F6B-3CFE-E6BA-66AB-F17DC254985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73217" y="2188751"/>
            <a:ext cx="2537847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noFill/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557" y="1275971"/>
            <a:ext cx="11652918" cy="4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58" y="845147"/>
            <a:ext cx="4147152" cy="404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16F35338-D1C4-7E70-C977-BDAEF73A4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327003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0446424-CE35-8140-4927-0DC9DBC763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892" y="4241840"/>
            <a:ext cx="2537847" cy="118753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C8BE8BC-03C4-D005-7D18-1FD428813F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816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6F40641-C5CF-E521-5062-51C8E6751B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6740" y="2188752"/>
            <a:ext cx="2537999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noFill/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BD386B9-F9EC-2287-5E34-CA3C1A70A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7076" y="4241840"/>
            <a:ext cx="2537847" cy="118753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7061206-BE9E-B37C-B045-742DE15990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7001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7EC201A-F6AE-575F-D3F8-2C3F8988B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263" y="4241840"/>
            <a:ext cx="2537847" cy="118753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37DAF35-8EBE-8840-7045-428BBB55B7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7188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70F827C-DFAA-40FA-7EE5-766658DA9C6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827001" y="2188752"/>
            <a:ext cx="2537922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noFill/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123E3F6B-3CFE-E6BA-66AB-F17DC254985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17184" y="2188751"/>
            <a:ext cx="2537847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noFill/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557" y="1275971"/>
            <a:ext cx="11652918" cy="4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58" y="845147"/>
            <a:ext cx="4147152" cy="404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9B3C9608-258F-AA9A-5706-86BF97D54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327003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0446424-CE35-8140-4927-0DC9DBC763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892" y="4241840"/>
            <a:ext cx="2537847" cy="118753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C8BE8BC-03C4-D005-7D18-1FD428813F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816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6F40641-C5CF-E521-5062-51C8E6751B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6740" y="2188752"/>
            <a:ext cx="2537999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BD386B9-F9EC-2287-5E34-CA3C1A70A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7076" y="4241840"/>
            <a:ext cx="2537847" cy="118753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7061206-BE9E-B37C-B045-742DE15990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7001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7EC201A-F6AE-575F-D3F8-2C3F8988B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263" y="4241840"/>
            <a:ext cx="2537847" cy="118753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37DAF35-8EBE-8840-7045-428BBB55B7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7188" y="3775357"/>
            <a:ext cx="2537999" cy="292100"/>
          </a:xfr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70F827C-DFAA-40FA-7EE5-766658DA9C6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827001" y="2188752"/>
            <a:ext cx="2537922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123E3F6B-3CFE-E6BA-66AB-F17DC254985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17184" y="2188751"/>
            <a:ext cx="2537847" cy="1450257"/>
          </a:xfrm>
          <a:noFill/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557" y="1275971"/>
            <a:ext cx="11652918" cy="4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58" y="845147"/>
            <a:ext cx="4147152" cy="404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A785C556-1374-7F79-F773-3F52DDB8D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bg>
      <p:bgPr>
        <a:solidFill>
          <a:srgbClr val="70B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B78A548F-807A-01AD-12D4-A862A6D8703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12192000" cy="6858000"/>
          </a:xfrm>
          <a:solidFill>
            <a:schemeClr val="tx2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ICON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3565112"/>
            <a:ext cx="8900795" cy="1795527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sz="80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5750474"/>
            <a:ext cx="7097713" cy="342001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tx1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6150718"/>
            <a:ext cx="7097713" cy="342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951514A2-D778-7E41-FB5C-C9BD2EBA4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04" y="5617811"/>
            <a:ext cx="1660213" cy="8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1417E33E-4A17-CA67-93CD-9D06D1C989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7473" y="1957553"/>
            <a:ext cx="3135019" cy="31350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504D370-D9BC-2861-8C0B-E17318D911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0496" y="1926629"/>
            <a:ext cx="3091008" cy="32198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79629EB-5667-AADD-E828-14B4BB5129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165" y="1808150"/>
            <a:ext cx="3433826" cy="3433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7856659" cy="40436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543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669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E0837E85-32F7-0515-83FC-02406F443F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497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2527C074-402F-80AA-B9A4-DC9ED6221C1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2623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E01B3F02-7200-7FD8-C3EA-0ACFA0DC6E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2451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9DC6E536-D3B6-799B-DBD0-E7A68C689FD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6577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C1E16E88-11FC-F1DB-E535-2AB4A5224D8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9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7856659" cy="404365"/>
          </a:xfrm>
        </p:spPr>
        <p:txBody>
          <a:bodyPr lIns="0" tIns="0" rIns="0" bIns="0"/>
          <a:lstStyle>
            <a:lvl1pPr>
              <a:defRPr b="1" i="0">
                <a:solidFill>
                  <a:schemeClr val="accent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FC5291-3A8C-63E3-E790-BB39879A3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56" y="1926629"/>
            <a:ext cx="3091008" cy="32198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543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rgbClr val="F1C150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669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rgbClr val="F1C150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9D362EE-D85E-E6E2-2202-F29B953EE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496" y="1926629"/>
            <a:ext cx="3091008" cy="3219800"/>
          </a:xfrm>
          <a:prstGeom prst="rect">
            <a:avLst/>
          </a:prstGeom>
        </p:spPr>
      </p:pic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E0837E85-32F7-0515-83FC-02406F443F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497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rgbClr val="F1C150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2527C074-402F-80AA-B9A4-DC9ED6221C1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2623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rgbClr val="F1C150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DF03713-6070-CA10-C1BA-AA34D7A9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0036" y="1926629"/>
            <a:ext cx="3091008" cy="3219800"/>
          </a:xfrm>
          <a:prstGeom prst="rect">
            <a:avLst/>
          </a:prstGeom>
        </p:spPr>
      </p:pic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E01B3F02-7200-7FD8-C3EA-0ACFA0DC6E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2451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rgbClr val="F1C150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9DC6E536-D3B6-799B-DBD0-E7A68C689FD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6577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rgbClr val="F1C150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DD1A2910-0D8D-AB73-A436-662EF81C70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7856659" cy="40436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FC5291-3A8C-63E3-E790-BB39879A3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56" y="1926629"/>
            <a:ext cx="3091008" cy="32198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543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669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9D362EE-D85E-E6E2-2202-F29B953EE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496" y="1926629"/>
            <a:ext cx="3091008" cy="3219800"/>
          </a:xfrm>
          <a:prstGeom prst="rect">
            <a:avLst/>
          </a:prstGeom>
        </p:spPr>
      </p:pic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E0837E85-32F7-0515-83FC-02406F443F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497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2527C074-402F-80AA-B9A4-DC9ED6221C1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2623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DF03713-6070-CA10-C1BA-AA34D7A9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0036" y="1926629"/>
            <a:ext cx="3091008" cy="3219800"/>
          </a:xfrm>
          <a:prstGeom prst="rect">
            <a:avLst/>
          </a:prstGeom>
        </p:spPr>
      </p:pic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E01B3F02-7200-7FD8-C3EA-0ACFA0DC6E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24514" y="2922554"/>
            <a:ext cx="2622052" cy="183733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9DC6E536-D3B6-799B-DBD0-E7A68C689FD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65770" y="2491730"/>
            <a:ext cx="3739540" cy="2940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56D65608-E840-B6A5-F759-A3072C805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7856659" cy="40436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D0D328-79EB-2793-9A97-989422BCB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557" y="1275970"/>
            <a:ext cx="4710655" cy="53216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58" y="845147"/>
            <a:ext cx="4147152" cy="404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B022CC76-08DA-F6FC-88E8-3875DDC5E43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79630" y="1275970"/>
            <a:ext cx="4710655" cy="53216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E3ABB522-9FFD-0759-53D2-4140D9C6F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7434628" cy="404365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8A4DF94-7CFE-7602-0148-A169FD5C9E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58" y="845147"/>
            <a:ext cx="4147152" cy="404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4A4A1216-AAA1-2270-1B42-6FE09CD0F8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557" y="1275970"/>
            <a:ext cx="4710655" cy="53216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F0E27E5E-3C2A-6BC1-D1B9-6A04FDD5AE5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79630" y="1275970"/>
            <a:ext cx="4710655" cy="53216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Insert body copy</a:t>
            </a:r>
            <a:endParaRPr lang="en-GB"/>
          </a:p>
        </p:txBody>
      </p:sp>
      <p:pic>
        <p:nvPicPr>
          <p:cNvPr id="6" name="Picture 5" descr="A green and black logo&#10;&#10;Description automatically generated">
            <a:extLst>
              <a:ext uri="{FF2B5EF4-FFF2-40B4-BE49-F238E27FC236}">
                <a16:creationId xmlns:a16="http://schemas.microsoft.com/office/drawing/2014/main" id="{DB4791CB-0CAE-2B6B-EF7E-D10A1F8AA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74340-0FC6-2AA7-D325-7F8B17D1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016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E160340-3A9B-4D6B-6A3D-8ADEFCFC99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016" y="2220477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C1E03F-3F08-C3C7-D080-DB8ABEBE8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70296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4F0C91-70D0-0FC8-17E2-1234C33BA0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577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553466C-51E3-2923-7478-FA82D97B047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70296" y="2220477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AF44192-4E52-DDFA-E038-63C08C85945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48578" y="2220476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EFF2651D-31E8-B039-1680-02BA5FC8F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 userDrawn="1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74340-0FC6-2AA7-D325-7F8B17D1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016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E160340-3A9B-4D6B-6A3D-8ADEFCFC99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016" y="2220477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accent6">
                    <a:lumMod val="9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C1E03F-3F08-C3C7-D080-DB8ABEBE8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70296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4F0C91-70D0-0FC8-17E2-1234C33BA0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577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553466C-51E3-2923-7478-FA82D97B047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70296" y="2220477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accent6">
                    <a:lumMod val="9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AF44192-4E52-DDFA-E038-63C08C85945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48578" y="2220476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accent6">
                    <a:lumMod val="9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C7E4C575-514C-72C1-0646-01F290765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63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74340-0FC6-2AA7-D325-7F8B17D1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016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E160340-3A9B-4D6B-6A3D-8ADEFCFC99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016" y="2220477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accent6">
                    <a:lumMod val="9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C1E03F-3F08-C3C7-D080-DB8ABEBE8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70296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4F0C91-70D0-0FC8-17E2-1234C33BA0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577" y="4070517"/>
            <a:ext cx="3157304" cy="2921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Heading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553466C-51E3-2923-7478-FA82D97B047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70296" y="2220477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accent6">
                    <a:lumMod val="9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AF44192-4E52-DDFA-E038-63C08C85945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48578" y="2220476"/>
            <a:ext cx="3157304" cy="171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accent6">
                    <a:lumMod val="9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INSERT ICON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A5848A23-AF80-F42F-EB13-41A7488B7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6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8C9348-6558-7F46-2A7D-8DDB2D27B43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67500" y="0"/>
            <a:ext cx="5524500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A45C9F-36D2-94D4-618E-C713204D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0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B221683B-AA7F-EB95-8238-5E43433D5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1551049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03FAF68A-BECD-90C0-39A9-DE9B0BBE62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131081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5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8C9348-6558-7F46-2A7D-8DDB2D27B43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67500" y="0"/>
            <a:ext cx="5524500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B221683B-AA7F-EB95-8238-5E43433D5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3599657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03FAF68A-BECD-90C0-39A9-DE9B0BBE62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3179689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E4D04-F1FB-F525-EE93-04A15B41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0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2677846"/>
            <a:ext cx="8900795" cy="1795527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sz="80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4863208"/>
            <a:ext cx="7097713" cy="342001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tx1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5263452"/>
            <a:ext cx="7097713" cy="342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5601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A76895C-50A4-75C7-CEE5-A9D67DF1EA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3599657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CF52285-3CCC-2196-041F-1977717B08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3179689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8C9348-6558-7F46-2A7D-8DDB2D27B43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67500" y="0"/>
            <a:ext cx="5524500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B5E7F3-B530-6489-2184-5B8C5DEC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0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591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8C9348-6558-7F46-2A7D-8DDB2D27B43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67500" y="0"/>
            <a:ext cx="5524500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72AA2435-B28B-BC89-123C-4E4F22FCD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3599657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E94C9ACD-0731-7A92-9178-D1A46C79E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3179689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DF0FB-D81E-2903-6B70-964E1742ADB0}"/>
              </a:ext>
            </a:extLst>
          </p:cNvPr>
          <p:cNvSpPr txBox="1">
            <a:spLocks/>
          </p:cNvSpPr>
          <p:nvPr userDrawn="1"/>
        </p:nvSpPr>
        <p:spPr>
          <a:xfrm>
            <a:off x="276226" y="260350"/>
            <a:ext cx="6001481" cy="4545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1F21835-9DE0-7293-D4D2-4B1E4C1B75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7050" y="1546189"/>
            <a:ext cx="10017899" cy="2700303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1999" b="1" i="0">
                <a:ln w="34925">
                  <a:noFill/>
                </a:ln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10,768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8A5D9EC-3670-FAED-6E9A-359A228A1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051" y="4449471"/>
            <a:ext cx="4518025" cy="137702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>
                <a:ln>
                  <a:noFill/>
                </a:ln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 and stat above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686ED74D-FCB0-03E6-AE73-3624CF153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1F21835-9DE0-7293-D4D2-4B1E4C1B75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7050" y="1546189"/>
            <a:ext cx="10017899" cy="2700303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1999" b="1" i="0">
                <a:ln w="34925">
                  <a:noFill/>
                </a:ln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10,768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8A5D9EC-3670-FAED-6E9A-359A228A1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051" y="4449471"/>
            <a:ext cx="4518025" cy="137702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>
                <a:ln>
                  <a:noFill/>
                </a:ln>
                <a:solidFill>
                  <a:schemeClr val="tx2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 and stat above</a:t>
            </a:r>
          </a:p>
        </p:txBody>
      </p:sp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3D559AAF-00F7-93A7-B281-5C29923C8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1F21835-9DE0-7293-D4D2-4B1E4C1B75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7050" y="1546189"/>
            <a:ext cx="10017899" cy="2700303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1999" b="1" i="0">
                <a:ln w="34925">
                  <a:noFill/>
                </a:ln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pPr lvl="0"/>
            <a:r>
              <a:rPr lang="en-GB"/>
              <a:t>10,768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8A5D9EC-3670-FAED-6E9A-359A228A1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051" y="4449471"/>
            <a:ext cx="4518025" cy="137702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>
                <a:ln>
                  <a:noFill/>
                </a:ln>
                <a:solidFill>
                  <a:schemeClr val="tx1"/>
                </a:solidFill>
                <a:latin typeface="ASDA Text" pitchFamily="2" charset="77"/>
              </a:defRPr>
            </a:lvl1pPr>
          </a:lstStyle>
          <a:p>
            <a:pPr lvl="0"/>
            <a:r>
              <a:rPr lang="en-GB"/>
              <a:t>Insert copy here and stat above</a:t>
            </a:r>
          </a:p>
        </p:txBody>
      </p:sp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257D0AFE-7760-C955-FA75-D83633494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682C-7AED-F002-1214-7B7B366B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D55C881-B3A6-64B4-458D-0D3BEFFE2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53156D-7DF7-AC81-6EFD-A0B94E83202D}"/>
              </a:ext>
            </a:extLst>
          </p:cNvPr>
          <p:cNvSpPr/>
          <p:nvPr userDrawn="1"/>
        </p:nvSpPr>
        <p:spPr>
          <a:xfrm>
            <a:off x="8598716" y="0"/>
            <a:ext cx="359328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1682C-7AED-F002-1214-7B7B366B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D55C881-B3A6-64B4-458D-0D3BEFFE2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B039E3-B197-15F0-C3B9-78281A0C9D84}"/>
              </a:ext>
            </a:extLst>
          </p:cNvPr>
          <p:cNvSpPr/>
          <p:nvPr userDrawn="1"/>
        </p:nvSpPr>
        <p:spPr>
          <a:xfrm flipH="1">
            <a:off x="-111512" y="1"/>
            <a:ext cx="5481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1682C-7AED-F002-1214-7B7B366B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7" y="260351"/>
            <a:ext cx="4318076" cy="587648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4F0D734C-A71B-9282-A292-A9387910B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88B3-CD5F-E025-1AEF-9491E586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7" name="Picture 6" descr="A green and black logo&#10;&#10;Description automatically generated">
            <a:extLst>
              <a:ext uri="{FF2B5EF4-FFF2-40B4-BE49-F238E27FC236}">
                <a16:creationId xmlns:a16="http://schemas.microsoft.com/office/drawing/2014/main" id="{4A618DD8-6556-544D-C550-F64A8EB8A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60296925-11B9-25E5-EF7D-5FB2452E7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2B53A8-761F-1308-68ED-5E6E96C859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63525" y="260350"/>
            <a:ext cx="11643729" cy="6352631"/>
          </a:xfrm>
          <a:custGeom>
            <a:avLst/>
            <a:gdLst>
              <a:gd name="connsiteX0" fmla="*/ 182338 w 11643729"/>
              <a:gd name="connsiteY0" fmla="*/ 0 h 6352631"/>
              <a:gd name="connsiteX1" fmla="*/ 8012338 w 11643729"/>
              <a:gd name="connsiteY1" fmla="*/ 0 h 6352631"/>
              <a:gd name="connsiteX2" fmla="*/ 11461391 w 11643729"/>
              <a:gd name="connsiteY2" fmla="*/ 0 h 6352631"/>
              <a:gd name="connsiteX3" fmla="*/ 11643729 w 11643729"/>
              <a:gd name="connsiteY3" fmla="*/ 182229 h 6352631"/>
              <a:gd name="connsiteX4" fmla="*/ 11643729 w 11643729"/>
              <a:gd name="connsiteY4" fmla="*/ 1016418 h 6352631"/>
              <a:gd name="connsiteX5" fmla="*/ 11643729 w 11643729"/>
              <a:gd name="connsiteY5" fmla="*/ 5320169 h 6352631"/>
              <a:gd name="connsiteX6" fmla="*/ 11643729 w 11643729"/>
              <a:gd name="connsiteY6" fmla="*/ 6154358 h 6352631"/>
              <a:gd name="connsiteX7" fmla="*/ 11461391 w 11643729"/>
              <a:gd name="connsiteY7" fmla="*/ 6336588 h 6352631"/>
              <a:gd name="connsiteX8" fmla="*/ 8014427 w 11643729"/>
              <a:gd name="connsiteY8" fmla="*/ 6336588 h 6352631"/>
              <a:gd name="connsiteX9" fmla="*/ 8012338 w 11643729"/>
              <a:gd name="connsiteY9" fmla="*/ 6352631 h 6352631"/>
              <a:gd name="connsiteX10" fmla="*/ 182339 w 11643729"/>
              <a:gd name="connsiteY10" fmla="*/ 6352631 h 6352631"/>
              <a:gd name="connsiteX11" fmla="*/ 1 w 11643729"/>
              <a:gd name="connsiteY11" fmla="*/ 6170401 h 6352631"/>
              <a:gd name="connsiteX12" fmla="*/ 1 w 11643729"/>
              <a:gd name="connsiteY12" fmla="*/ 5320169 h 6352631"/>
              <a:gd name="connsiteX13" fmla="*/ 0 w 11643729"/>
              <a:gd name="connsiteY13" fmla="*/ 5320169 h 6352631"/>
              <a:gd name="connsiteX14" fmla="*/ 0 w 11643729"/>
              <a:gd name="connsiteY14" fmla="*/ 182229 h 6352631"/>
              <a:gd name="connsiteX15" fmla="*/ 182338 w 11643729"/>
              <a:gd name="connsiteY15" fmla="*/ 0 h 635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43729" h="6352631">
                <a:moveTo>
                  <a:pt x="182338" y="0"/>
                </a:moveTo>
                <a:lnTo>
                  <a:pt x="8012338" y="0"/>
                </a:lnTo>
                <a:lnTo>
                  <a:pt x="11461391" y="0"/>
                </a:lnTo>
                <a:cubicBezTo>
                  <a:pt x="11461391" y="0"/>
                  <a:pt x="11461391" y="182229"/>
                  <a:pt x="11643729" y="182229"/>
                </a:cubicBezTo>
                <a:lnTo>
                  <a:pt x="11643729" y="1016418"/>
                </a:lnTo>
                <a:lnTo>
                  <a:pt x="11643729" y="5320169"/>
                </a:lnTo>
                <a:lnTo>
                  <a:pt x="11643729" y="6154358"/>
                </a:lnTo>
                <a:cubicBezTo>
                  <a:pt x="11643729" y="6154358"/>
                  <a:pt x="11461391" y="6154358"/>
                  <a:pt x="11461391" y="6336588"/>
                </a:cubicBezTo>
                <a:lnTo>
                  <a:pt x="8014427" y="6336588"/>
                </a:lnTo>
                <a:lnTo>
                  <a:pt x="8012338" y="6352631"/>
                </a:lnTo>
                <a:lnTo>
                  <a:pt x="182339" y="6352631"/>
                </a:lnTo>
                <a:cubicBezTo>
                  <a:pt x="182339" y="6352631"/>
                  <a:pt x="182339" y="6170401"/>
                  <a:pt x="1" y="6170401"/>
                </a:cubicBezTo>
                <a:lnTo>
                  <a:pt x="1" y="5320169"/>
                </a:lnTo>
                <a:lnTo>
                  <a:pt x="0" y="5320169"/>
                </a:lnTo>
                <a:lnTo>
                  <a:pt x="0" y="182229"/>
                </a:lnTo>
                <a:cubicBezTo>
                  <a:pt x="0" y="182229"/>
                  <a:pt x="182338" y="182229"/>
                  <a:pt x="182338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D9EFA-92A8-3929-D971-25A966441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47" y="3233902"/>
            <a:ext cx="11622508" cy="1795527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80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68C92BB-6B18-30E4-EBD8-D5F737FAC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46" y="5419264"/>
            <a:ext cx="11643729" cy="342001"/>
          </a:xfr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5409EDA-9E59-0C77-11E9-D8F5D08168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746" y="5819508"/>
            <a:ext cx="11643729" cy="342001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341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BEDB044D-EE82-C9FF-E10B-9680B7155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B928D26B-C757-03C2-92D5-3A40BEE22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88B3-CD5F-E025-1AEF-9491E586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3BD60FD-42D0-DD73-7553-3FFD293F74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 BY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1"/>
            <a:ext cx="11652249" cy="587648"/>
          </a:xfrm>
        </p:spPr>
        <p:txBody>
          <a:bodyPr lIns="0" tIns="0" rIns="0" bIns="0"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233948C-4F46-6B90-3A2F-9FB3C165D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722" y="6262442"/>
            <a:ext cx="1171743" cy="344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813EC4-C8A9-8F99-4E04-3B7CE558FECB}"/>
              </a:ext>
            </a:extLst>
          </p:cNvPr>
          <p:cNvSpPr/>
          <p:nvPr userDrawn="1"/>
        </p:nvSpPr>
        <p:spPr>
          <a:xfrm>
            <a:off x="628492" y="4731789"/>
            <a:ext cx="1695987" cy="1557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i="0">
              <a:latin typeface="ASDA Tex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BF14CA-4E10-AE5C-5F9F-96F5CE3C8B88}"/>
              </a:ext>
            </a:extLst>
          </p:cNvPr>
          <p:cNvSpPr/>
          <p:nvPr userDrawn="1"/>
        </p:nvSpPr>
        <p:spPr>
          <a:xfrm>
            <a:off x="628492" y="3027829"/>
            <a:ext cx="1695987" cy="155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i="0">
              <a:latin typeface="ASDA Text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D567F-9D1D-70E3-B326-63282E20A281}"/>
              </a:ext>
            </a:extLst>
          </p:cNvPr>
          <p:cNvSpPr/>
          <p:nvPr userDrawn="1"/>
        </p:nvSpPr>
        <p:spPr>
          <a:xfrm>
            <a:off x="628492" y="1338859"/>
            <a:ext cx="1695987" cy="1557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i="0">
              <a:latin typeface="ASDA Tex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9954E6-D3EB-BDB5-283A-230DED158CC8}"/>
              </a:ext>
            </a:extLst>
          </p:cNvPr>
          <p:cNvSpPr/>
          <p:nvPr userDrawn="1"/>
        </p:nvSpPr>
        <p:spPr>
          <a:xfrm>
            <a:off x="8078640" y="3080"/>
            <a:ext cx="4113360" cy="6854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 b="1" i="0">
              <a:latin typeface="ASDA Text" pitchFamily="2" charset="77"/>
            </a:endParaRP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5B7C9867-0D4F-3791-0FB4-935720A47D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87464" y="1338859"/>
            <a:ext cx="4965862" cy="14849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D19C9F1E-8CE8-F90E-629F-0E6EF2BF7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87464" y="2992488"/>
            <a:ext cx="4965862" cy="14849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A34A68E-E6DC-23E1-FFAF-179272F40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464" y="4717578"/>
            <a:ext cx="4965862" cy="14849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B8F3DBE1-41D2-5172-F68C-C5B5EFFA1B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9904" y="1715202"/>
            <a:ext cx="1156147" cy="41073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text here</a:t>
            </a:r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7CC75EFF-764C-2628-F803-C2F1FE907E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9904" y="2169870"/>
            <a:ext cx="1156147" cy="597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SDA Text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3B8CE72B-1700-8E8F-AA55-0BA99CD4C9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904" y="3401840"/>
            <a:ext cx="1156147" cy="410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text here</a:t>
            </a:r>
          </a:p>
        </p:txBody>
      </p:sp>
      <p:sp>
        <p:nvSpPr>
          <p:cNvPr id="20" name="Text Placeholder 35">
            <a:extLst>
              <a:ext uri="{FF2B5EF4-FFF2-40B4-BE49-F238E27FC236}">
                <a16:creationId xmlns:a16="http://schemas.microsoft.com/office/drawing/2014/main" id="{1D081925-BB70-1DD7-6E90-500B7DFE1F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904" y="3856512"/>
            <a:ext cx="1156147" cy="597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SDA Text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5">
            <a:extLst>
              <a:ext uri="{FF2B5EF4-FFF2-40B4-BE49-F238E27FC236}">
                <a16:creationId xmlns:a16="http://schemas.microsoft.com/office/drawing/2014/main" id="{6B82CD9D-1B2F-016D-454A-941998FA73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9904" y="5077143"/>
            <a:ext cx="1156147" cy="41073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text here</a:t>
            </a:r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CBDD3034-3C5A-12F5-B6FA-BDE3AAE81F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29904" y="5531812"/>
            <a:ext cx="1156147" cy="597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SDA Text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2075CBE-921E-F208-AB23-27637820F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89660" y="1868711"/>
            <a:ext cx="3382715" cy="1572989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96585D52-5FBB-D1F0-1C06-CB8030093B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89405" y="1323661"/>
            <a:ext cx="3382995" cy="280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>
              <a:defRPr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CA02875-B74E-C7AF-C131-9AB275C59BF9}"/>
              </a:ext>
            </a:extLst>
          </p:cNvPr>
          <p:cNvCxnSpPr>
            <a:cxnSpLocks/>
          </p:cNvCxnSpPr>
          <p:nvPr userDrawn="1"/>
        </p:nvCxnSpPr>
        <p:spPr>
          <a:xfrm>
            <a:off x="8489406" y="1736535"/>
            <a:ext cx="3382969" cy="0"/>
          </a:xfrm>
          <a:prstGeom prst="line">
            <a:avLst/>
          </a:prstGeom>
          <a:noFill/>
          <a:ln w="6350" cap="flat" cmpd="sng" algn="ctr">
            <a:solidFill>
              <a:schemeClr val="tx2"/>
            </a:solidFill>
            <a:prstDash val="solid"/>
          </a:ln>
          <a:effectLst/>
        </p:spPr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95F7EBBA-359D-4D91-87D1-0A099D707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213" y="973076"/>
            <a:ext cx="770557" cy="770557"/>
          </a:xfrm>
          <a:prstGeom prst="rect">
            <a:avLst/>
          </a:prstGeom>
        </p:spPr>
      </p:pic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52AF062F-8EF3-CB81-C0D5-E8DA3C49D7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9797" y="1183057"/>
            <a:ext cx="317388" cy="35059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8AFED8B-44B4-AFB3-6BFD-4A6D6FCEBE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213" y="2896650"/>
            <a:ext cx="770557" cy="770557"/>
          </a:xfrm>
          <a:prstGeom prst="rect">
            <a:avLst/>
          </a:prstGeom>
        </p:spPr>
      </p:pic>
      <p:sp>
        <p:nvSpPr>
          <p:cNvPr id="23" name="Text Placeholder 35">
            <a:extLst>
              <a:ext uri="{FF2B5EF4-FFF2-40B4-BE49-F238E27FC236}">
                <a16:creationId xmlns:a16="http://schemas.microsoft.com/office/drawing/2014/main" id="{06D8B510-0B36-4E02-5885-2972A5116B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796" y="3106631"/>
            <a:ext cx="334611" cy="35059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1E68913-1FDE-5402-8D8B-9FE0010618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213" y="4600089"/>
            <a:ext cx="770557" cy="770557"/>
          </a:xfrm>
          <a:prstGeom prst="rect">
            <a:avLst/>
          </a:prstGeom>
        </p:spPr>
      </p:pic>
      <p:sp>
        <p:nvSpPr>
          <p:cNvPr id="28" name="Text Placeholder 35">
            <a:extLst>
              <a:ext uri="{FF2B5EF4-FFF2-40B4-BE49-F238E27FC236}">
                <a16:creationId xmlns:a16="http://schemas.microsoft.com/office/drawing/2014/main" id="{1319558A-997B-E73B-A330-0E6A6F894A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796" y="4810070"/>
            <a:ext cx="334611" cy="35059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061A1E8A-7FF9-A75E-186C-7B501CFBE7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 BY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7" y="260351"/>
            <a:ext cx="7559340" cy="587648"/>
          </a:xfrm>
        </p:spPr>
        <p:txBody>
          <a:bodyPr lIns="0" tIns="0" rIns="0" bIns="0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13EC4-C8A9-8F99-4E04-3B7CE558FECB}"/>
              </a:ext>
            </a:extLst>
          </p:cNvPr>
          <p:cNvSpPr/>
          <p:nvPr userDrawn="1"/>
        </p:nvSpPr>
        <p:spPr>
          <a:xfrm>
            <a:off x="267173" y="4465087"/>
            <a:ext cx="2313729" cy="2132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i="0">
              <a:latin typeface="ASDA Text" pitchFamily="2" charset="77"/>
            </a:endParaRP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5B7C9867-0D4F-3791-0FB4-935720A47D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559" y="1549522"/>
            <a:ext cx="7559340" cy="2268215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Text Placeholder 35">
            <a:extLst>
              <a:ext uri="{FF2B5EF4-FFF2-40B4-BE49-F238E27FC236}">
                <a16:creationId xmlns:a16="http://schemas.microsoft.com/office/drawing/2014/main" id="{6B82CD9D-1B2F-016D-454A-941998FA73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047" y="4804386"/>
            <a:ext cx="2036628" cy="41073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CBDD3034-3C5A-12F5-B6FA-BDE3AAE81F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0047" y="5259053"/>
            <a:ext cx="2036628" cy="125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SDA Text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B759AB-03A0-A45A-A8B4-ED691F6DD9A9}"/>
              </a:ext>
            </a:extLst>
          </p:cNvPr>
          <p:cNvSpPr/>
          <p:nvPr userDrawn="1"/>
        </p:nvSpPr>
        <p:spPr>
          <a:xfrm>
            <a:off x="2894505" y="4465088"/>
            <a:ext cx="2313729" cy="21325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i="0">
              <a:latin typeface="ASDA Text" pitchFamily="2" charset="77"/>
            </a:endParaRPr>
          </a:p>
        </p:txBody>
      </p:sp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9DE8D69A-830E-5174-E6DA-44C6CE762A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37379" y="4804387"/>
            <a:ext cx="2036628" cy="41073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8A17B92E-E5A9-03FD-09A0-01E8E73B51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37379" y="5259055"/>
            <a:ext cx="2036628" cy="125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SDA Text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65F95A-4505-BCF5-40F1-D6A29D23E8BB}"/>
              </a:ext>
            </a:extLst>
          </p:cNvPr>
          <p:cNvSpPr/>
          <p:nvPr userDrawn="1"/>
        </p:nvSpPr>
        <p:spPr>
          <a:xfrm>
            <a:off x="5521837" y="4465087"/>
            <a:ext cx="2313729" cy="2132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i="0">
              <a:latin typeface="ASDA Text" pitchFamily="2" charset="77"/>
            </a:endParaRPr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7FFB3663-E56D-F51A-F29A-940E2A3473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4711" y="4804386"/>
            <a:ext cx="2036628" cy="41073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4" name="Text Placeholder 35">
            <a:extLst>
              <a:ext uri="{FF2B5EF4-FFF2-40B4-BE49-F238E27FC236}">
                <a16:creationId xmlns:a16="http://schemas.microsoft.com/office/drawing/2014/main" id="{7693665C-1C7B-1A04-2AC1-26C4FBB8D6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64711" y="5259053"/>
            <a:ext cx="2036628" cy="125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SDA Text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8C301D87-38FF-D5C1-7D2A-8C5759988A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59" y="968371"/>
            <a:ext cx="7559340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44">
            <a:extLst>
              <a:ext uri="{FF2B5EF4-FFF2-40B4-BE49-F238E27FC236}">
                <a16:creationId xmlns:a16="http://schemas.microsoft.com/office/drawing/2014/main" id="{90BAD338-03A8-D509-BD7D-54052DF5F98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49169" y="260351"/>
            <a:ext cx="3779307" cy="6337299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</a:t>
            </a:r>
            <a:r>
              <a:rPr lang="en-GB" err="1"/>
              <a:t>IMaGE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8FA0D9E-2F11-CC93-3840-D77DBD181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317" y="3861672"/>
            <a:ext cx="902735" cy="902735"/>
          </a:xfrm>
          <a:prstGeom prst="rect">
            <a:avLst/>
          </a:prstGeom>
        </p:spPr>
      </p:pic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1CD7661-FF69-D973-1742-3EB57A902D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768" y="4104053"/>
            <a:ext cx="371831" cy="41073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B44E12-D299-9834-860C-F83E8EC276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1411" y="3861672"/>
            <a:ext cx="902735" cy="902735"/>
          </a:xfrm>
          <a:prstGeom prst="rect">
            <a:avLst/>
          </a:prstGeom>
        </p:spPr>
      </p:pic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533CE3DA-4B47-5507-133F-D7D241348B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29168" y="4104053"/>
            <a:ext cx="444401" cy="41073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DFFFA6-A996-EE5D-F891-F124B16485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6274" y="3861672"/>
            <a:ext cx="902735" cy="902735"/>
          </a:xfrm>
          <a:prstGeom prst="rect">
            <a:avLst/>
          </a:prstGeom>
        </p:spPr>
      </p:pic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F57ED507-6EC1-691E-5A74-C47ED4A7E6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44031" y="4104053"/>
            <a:ext cx="444401" cy="41073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6421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EP BY STE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79" y="260351"/>
            <a:ext cx="5400299" cy="979624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3F663A00-CFAC-5B60-35AB-3846CB3AE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2074772"/>
            <a:ext cx="5412999" cy="3429000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851A9D-4065-0639-A344-271A25F99C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474572"/>
            <a:ext cx="5412999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42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EP BY STE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79" y="260351"/>
            <a:ext cx="5400299" cy="979624"/>
          </a:xfrm>
        </p:spPr>
        <p:txBody>
          <a:bodyPr lIns="0" tIns="0" rIns="0" bIns="0"/>
          <a:lstStyle>
            <a:lvl1pPr>
              <a:defRPr b="1" i="0">
                <a:solidFill>
                  <a:schemeClr val="accent2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3F663A00-CFAC-5B60-35AB-3846CB3AE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2074772"/>
            <a:ext cx="5412999" cy="3429000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Tx/>
              <a:buFont typeface="Arial" panose="020B0604020202020204" pitchFamily="34" charset="0"/>
              <a:buChar char="•"/>
              <a:defRPr sz="1200" b="0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851A9D-4065-0639-A344-271A25F99C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474572"/>
            <a:ext cx="5412999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AB223A8-21E8-E398-EEAF-FB83B771A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7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 BY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79" y="260351"/>
            <a:ext cx="5400299" cy="979624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50" name="Picture Placeholder 44">
            <a:extLst>
              <a:ext uri="{FF2B5EF4-FFF2-40B4-BE49-F238E27FC236}">
                <a16:creationId xmlns:a16="http://schemas.microsoft.com/office/drawing/2014/main" id="{90BAD338-03A8-D509-BD7D-54052DF5F98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6000" y="1"/>
            <a:ext cx="609600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33B57933-2F6F-582D-2B82-17F556F2B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2217647"/>
            <a:ext cx="5412999" cy="3429000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FCB189E7-C2D7-B79A-F1F0-815E0639AA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617447"/>
            <a:ext cx="5412999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0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EP BY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79" y="260351"/>
            <a:ext cx="5400299" cy="979624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89C60C4-17A7-8F49-B265-B97714F66E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2" y="0"/>
            <a:ext cx="6095999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87F879-EDC4-C5A5-BCE1-58B9B0E022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3429000"/>
            <a:ext cx="3039035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9F0BB47-2B6E-1255-5CC3-5B905548EC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5034" y="3429000"/>
            <a:ext cx="3056967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42E03F-B262-59F5-B6C0-192D2B24959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109182"/>
            <a:ext cx="0" cy="696718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82E18-E83D-8300-B035-881B0DD258DD}"/>
              </a:ext>
            </a:extLst>
          </p:cNvPr>
          <p:cNvCxnSpPr>
            <a:cxnSpLocks/>
          </p:cNvCxnSpPr>
          <p:nvPr userDrawn="1"/>
        </p:nvCxnSpPr>
        <p:spPr>
          <a:xfrm>
            <a:off x="6096001" y="3429000"/>
            <a:ext cx="620063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C2FEE-6E52-EAA8-69F0-CEF61F97985E}"/>
              </a:ext>
            </a:extLst>
          </p:cNvPr>
          <p:cNvCxnSpPr>
            <a:stCxn id="4" idx="2"/>
          </p:cNvCxnSpPr>
          <p:nvPr userDrawn="1"/>
        </p:nvCxnSpPr>
        <p:spPr>
          <a:xfrm flipH="1">
            <a:off x="9135034" y="3429000"/>
            <a:ext cx="8967" cy="3429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3F663A00-CFAC-5B60-35AB-3846CB3AE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2074772"/>
            <a:ext cx="5412999" cy="3429000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851A9D-4065-0639-A344-271A25F99C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474572"/>
            <a:ext cx="5412999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8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EP BY STE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89C60C4-17A7-8F49-B265-B97714F66E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2" y="0"/>
            <a:ext cx="6095999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87F879-EDC4-C5A5-BCE1-58B9B0E022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3429000"/>
            <a:ext cx="3039035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9F0BB47-2B6E-1255-5CC3-5B905548EC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5034" y="3429000"/>
            <a:ext cx="3056967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42E03F-B262-59F5-B6C0-192D2B24959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109182"/>
            <a:ext cx="0" cy="696718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82E18-E83D-8300-B035-881B0DD258DD}"/>
              </a:ext>
            </a:extLst>
          </p:cNvPr>
          <p:cNvCxnSpPr>
            <a:cxnSpLocks/>
          </p:cNvCxnSpPr>
          <p:nvPr userDrawn="1"/>
        </p:nvCxnSpPr>
        <p:spPr>
          <a:xfrm>
            <a:off x="6096001" y="3429000"/>
            <a:ext cx="620063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C2FEE-6E52-EAA8-69F0-CEF61F97985E}"/>
              </a:ext>
            </a:extLst>
          </p:cNvPr>
          <p:cNvCxnSpPr>
            <a:stCxn id="4" idx="2"/>
          </p:cNvCxnSpPr>
          <p:nvPr userDrawn="1"/>
        </p:nvCxnSpPr>
        <p:spPr>
          <a:xfrm flipH="1">
            <a:off x="9135034" y="3429000"/>
            <a:ext cx="8967" cy="3429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14ED3C8-A1AC-31E3-D84E-BE7E6D6E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308958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B3F9DE82-5BD0-E7A2-D917-0FD569617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3599657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F3815084-3D7F-19AA-20BB-6E6C567BA1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3179689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5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3873243"/>
            <a:ext cx="11664951" cy="1795527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80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5855405"/>
            <a:ext cx="11664951" cy="342001"/>
          </a:xfr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6255649"/>
            <a:ext cx="11665164" cy="342001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CA209A19-4CE0-BD32-7151-946A437DC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12" y="743711"/>
            <a:ext cx="4418110" cy="23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EP BY STE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89C60C4-17A7-8F49-B265-B97714F66E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2" y="0"/>
            <a:ext cx="6095999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87F879-EDC4-C5A5-BCE1-58B9B0E022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3429000"/>
            <a:ext cx="3039035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9F0BB47-2B6E-1255-5CC3-5B905548EC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5034" y="3429000"/>
            <a:ext cx="3056967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42E03F-B262-59F5-B6C0-192D2B24959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109182"/>
            <a:ext cx="0" cy="696718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82E18-E83D-8300-B035-881B0DD258DD}"/>
              </a:ext>
            </a:extLst>
          </p:cNvPr>
          <p:cNvCxnSpPr>
            <a:cxnSpLocks/>
          </p:cNvCxnSpPr>
          <p:nvPr userDrawn="1"/>
        </p:nvCxnSpPr>
        <p:spPr>
          <a:xfrm>
            <a:off x="6096001" y="3429000"/>
            <a:ext cx="620063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C2FEE-6E52-EAA8-69F0-CEF61F97985E}"/>
              </a:ext>
            </a:extLst>
          </p:cNvPr>
          <p:cNvCxnSpPr>
            <a:stCxn id="4" idx="2"/>
          </p:cNvCxnSpPr>
          <p:nvPr userDrawn="1"/>
        </p:nvCxnSpPr>
        <p:spPr>
          <a:xfrm flipH="1">
            <a:off x="9135034" y="3429000"/>
            <a:ext cx="8967" cy="3429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14ED3C8-A1AC-31E3-D84E-BE7E6D6E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0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B3F9DE82-5BD0-E7A2-D917-0FD569617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1551049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F3815084-3D7F-19AA-20BB-6E6C567BA1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131081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EP BY STE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89C60C4-17A7-8F49-B265-B97714F66E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2" y="0"/>
            <a:ext cx="6095999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87F879-EDC4-C5A5-BCE1-58B9B0E022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3429000"/>
            <a:ext cx="3039035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9F0BB47-2B6E-1255-5CC3-5B905548EC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5034" y="3429000"/>
            <a:ext cx="3056967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42E03F-B262-59F5-B6C0-192D2B24959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109182"/>
            <a:ext cx="0" cy="6967183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82E18-E83D-8300-B035-881B0DD258DD}"/>
              </a:ext>
            </a:extLst>
          </p:cNvPr>
          <p:cNvCxnSpPr>
            <a:cxnSpLocks/>
          </p:cNvCxnSpPr>
          <p:nvPr userDrawn="1"/>
        </p:nvCxnSpPr>
        <p:spPr>
          <a:xfrm>
            <a:off x="6096001" y="3429000"/>
            <a:ext cx="6200633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C2FEE-6E52-EAA8-69F0-CEF61F97985E}"/>
              </a:ext>
            </a:extLst>
          </p:cNvPr>
          <p:cNvCxnSpPr>
            <a:stCxn id="4" idx="2"/>
          </p:cNvCxnSpPr>
          <p:nvPr userDrawn="1"/>
        </p:nvCxnSpPr>
        <p:spPr>
          <a:xfrm flipH="1">
            <a:off x="9135034" y="3429000"/>
            <a:ext cx="8967" cy="342900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D5101D0B-091B-73F9-5DB8-2B91A28A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308958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7C77C1CF-49E4-7545-406F-D55F781FEF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3599657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DA8CBE7E-E7C2-159B-C129-AE3A6932A73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3179689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9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EP BY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C812927-0A69-3000-9C37-DD4C02E0896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2" y="0"/>
            <a:ext cx="6095999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9F0BB47-2B6E-1255-5CC3-5B905548EC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82E18-E83D-8300-B035-881B0DD258DD}"/>
              </a:ext>
            </a:extLst>
          </p:cNvPr>
          <p:cNvCxnSpPr>
            <a:cxnSpLocks/>
          </p:cNvCxnSpPr>
          <p:nvPr userDrawn="1"/>
        </p:nvCxnSpPr>
        <p:spPr>
          <a:xfrm>
            <a:off x="6096001" y="3429000"/>
            <a:ext cx="620063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C2FEE-6E52-EAA8-69F0-CEF61F97985E}"/>
              </a:ext>
            </a:extLst>
          </p:cNvPr>
          <p:cNvCxnSpPr>
            <a:cxnSpLocks/>
          </p:cNvCxnSpPr>
          <p:nvPr userDrawn="1"/>
        </p:nvCxnSpPr>
        <p:spPr>
          <a:xfrm flipH="1">
            <a:off x="9121586" y="3429000"/>
            <a:ext cx="8967" cy="3429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8A44A-70D4-6BCE-713B-223430A9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308958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7776CA9E-1B51-1698-BA38-5E371338D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3599657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0CA8F139-6C08-07C2-2879-D8B9ED07EA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3179689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5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 BY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4">
            <a:extLst>
              <a:ext uri="{FF2B5EF4-FFF2-40B4-BE49-F238E27FC236}">
                <a16:creationId xmlns:a16="http://schemas.microsoft.com/office/drawing/2014/main" id="{90BAD338-03A8-D509-BD7D-54052DF5F98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609600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3865" y="260351"/>
            <a:ext cx="5400299" cy="979624"/>
          </a:xfrm>
        </p:spPr>
        <p:txBody>
          <a:bodyPr lIns="0" tIns="0" rIns="0" bIns="0"/>
          <a:lstStyle>
            <a:lvl1pPr>
              <a:defRPr b="1" i="0">
                <a:latin typeface="ASDA Display Headline" pitchFamily="2" charset="77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5B7C9867-0D4F-3791-0FB4-935720A47D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3865" y="2074773"/>
            <a:ext cx="5131323" cy="39016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8C301D87-38FF-D5C1-7D2A-8C5759988A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23865" y="1474572"/>
            <a:ext cx="5131323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+mj-lt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3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5D2D-B795-6D82-9C60-95B92A211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226" y="260350"/>
            <a:ext cx="5191125" cy="1101725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E18C564-FD8A-A126-8164-A5020EAD8D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0"/>
            <a:ext cx="3038475" cy="4501661"/>
          </a:xfrm>
          <a:solidFill>
            <a:srgbClr val="FFFFFF"/>
          </a:solidFill>
        </p:spPr>
        <p:txBody>
          <a:bodyPr tIns="252000" anchor="t">
            <a:normAutofit/>
          </a:bodyPr>
          <a:lstStyle>
            <a:lvl1pPr marL="0" indent="0" algn="l">
              <a:buNone/>
              <a:defRPr sz="18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ICON TO </a:t>
            </a:r>
            <a:br>
              <a:rPr lang="en-GB"/>
            </a:br>
            <a:r>
              <a:rPr lang="en-GB"/>
              <a:t>INSERT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BFA1CAA-B51D-7862-64AA-346838B07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4475" y="-2"/>
            <a:ext cx="3057527" cy="6858003"/>
          </a:xfrm>
          <a:solidFill>
            <a:srgbClr val="FFFFFF"/>
          </a:solidFill>
        </p:spPr>
        <p:txBody>
          <a:bodyPr tIns="252000" anchor="t">
            <a:normAutofit/>
          </a:bodyPr>
          <a:lstStyle>
            <a:lvl1pPr marL="0" indent="0" algn="l">
              <a:buNone/>
              <a:defRPr sz="18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ICON TO </a:t>
            </a:r>
            <a:br>
              <a:rPr lang="en-GB"/>
            </a:br>
            <a:r>
              <a:rPr lang="en-GB"/>
              <a:t>INSERT PICTURE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741A39F-51F7-62FB-EC6F-57FFEC203A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4501661"/>
            <a:ext cx="3038475" cy="2356340"/>
          </a:xfrm>
          <a:solidFill>
            <a:srgbClr val="FFFFFF"/>
          </a:solidFill>
        </p:spPr>
        <p:txBody>
          <a:bodyPr tIns="252000" anchor="t">
            <a:normAutofit/>
          </a:bodyPr>
          <a:lstStyle>
            <a:lvl1pPr marL="0" indent="0" algn="l">
              <a:buNone/>
              <a:defRPr sz="1800" b="1" i="0">
                <a:solidFill>
                  <a:schemeClr val="accent6">
                    <a:lumMod val="7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ICON TO </a:t>
            </a:r>
            <a:br>
              <a:rPr lang="en-GB"/>
            </a:br>
            <a:r>
              <a:rPr lang="en-GB"/>
              <a:t>INSERT PICTURE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4F34729D-FFA7-B26A-4BEE-092673D7C3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2217647"/>
            <a:ext cx="5412999" cy="3429000"/>
          </a:xfrm>
          <a:prstGeom prst="rect">
            <a:avLst/>
          </a:prstGeom>
        </p:spPr>
        <p:txBody>
          <a:bodyPr lIns="0" tIns="0" rIns="0" bIns="0"/>
          <a:lstStyle>
            <a:lvl1pPr marL="173274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903FEE7A-3E40-55ED-8334-4A76730CEE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617447"/>
            <a:ext cx="5412999" cy="4672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1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9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EP BY STE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625691E-169F-49EA-FA1A-7C64A03C018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97617" y="260350"/>
            <a:ext cx="5621804" cy="6337300"/>
          </a:xfrm>
          <a:custGeom>
            <a:avLst/>
            <a:gdLst>
              <a:gd name="connsiteX0" fmla="*/ 197207 w 5621804"/>
              <a:gd name="connsiteY0" fmla="*/ 0 h 6337300"/>
              <a:gd name="connsiteX1" fmla="*/ 5400558 w 5621804"/>
              <a:gd name="connsiteY1" fmla="*/ 0 h 6337300"/>
              <a:gd name="connsiteX2" fmla="*/ 5399996 w 5621804"/>
              <a:gd name="connsiteY2" fmla="*/ 5576 h 6337300"/>
              <a:gd name="connsiteX3" fmla="*/ 5594978 w 5621804"/>
              <a:gd name="connsiteY3" fmla="*/ 200558 h 6337300"/>
              <a:gd name="connsiteX4" fmla="*/ 5621804 w 5621804"/>
              <a:gd name="connsiteY4" fmla="*/ 195142 h 6337300"/>
              <a:gd name="connsiteX5" fmla="*/ 5621804 w 5621804"/>
              <a:gd name="connsiteY5" fmla="*/ 6151443 h 6337300"/>
              <a:gd name="connsiteX6" fmla="*/ 5594978 w 5621804"/>
              <a:gd name="connsiteY6" fmla="*/ 6146027 h 6337300"/>
              <a:gd name="connsiteX7" fmla="*/ 5403957 w 5621804"/>
              <a:gd name="connsiteY7" fmla="*/ 6301713 h 6337300"/>
              <a:gd name="connsiteX8" fmla="*/ 5400370 w 5621804"/>
              <a:gd name="connsiteY8" fmla="*/ 6337300 h 6337300"/>
              <a:gd name="connsiteX9" fmla="*/ 197395 w 5621804"/>
              <a:gd name="connsiteY9" fmla="*/ 6337300 h 6337300"/>
              <a:gd name="connsiteX10" fmla="*/ 193808 w 5621804"/>
              <a:gd name="connsiteY10" fmla="*/ 6301713 h 6337300"/>
              <a:gd name="connsiteX11" fmla="*/ 2787 w 5621804"/>
              <a:gd name="connsiteY11" fmla="*/ 6146027 h 6337300"/>
              <a:gd name="connsiteX12" fmla="*/ 0 w 5621804"/>
              <a:gd name="connsiteY12" fmla="*/ 6146590 h 6337300"/>
              <a:gd name="connsiteX13" fmla="*/ 0 w 5621804"/>
              <a:gd name="connsiteY13" fmla="*/ 199996 h 6337300"/>
              <a:gd name="connsiteX14" fmla="*/ 2787 w 5621804"/>
              <a:gd name="connsiteY14" fmla="*/ 200558 h 6337300"/>
              <a:gd name="connsiteX15" fmla="*/ 197769 w 5621804"/>
              <a:gd name="connsiteY15" fmla="*/ 5576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21804" h="6337300">
                <a:moveTo>
                  <a:pt x="197207" y="0"/>
                </a:moveTo>
                <a:lnTo>
                  <a:pt x="5400558" y="0"/>
                </a:lnTo>
                <a:lnTo>
                  <a:pt x="5399996" y="5576"/>
                </a:lnTo>
                <a:cubicBezTo>
                  <a:pt x="5399996" y="113262"/>
                  <a:pt x="5487292" y="200558"/>
                  <a:pt x="5594978" y="200558"/>
                </a:cubicBezTo>
                <a:lnTo>
                  <a:pt x="5621804" y="195142"/>
                </a:lnTo>
                <a:lnTo>
                  <a:pt x="5621804" y="6151443"/>
                </a:lnTo>
                <a:lnTo>
                  <a:pt x="5594978" y="6146027"/>
                </a:lnTo>
                <a:cubicBezTo>
                  <a:pt x="5500753" y="6146027"/>
                  <a:pt x="5422139" y="6212863"/>
                  <a:pt x="5403957" y="6301713"/>
                </a:cubicBezTo>
                <a:lnTo>
                  <a:pt x="5400370" y="6337300"/>
                </a:lnTo>
                <a:lnTo>
                  <a:pt x="197395" y="6337300"/>
                </a:lnTo>
                <a:lnTo>
                  <a:pt x="193808" y="6301713"/>
                </a:lnTo>
                <a:cubicBezTo>
                  <a:pt x="175627" y="6212863"/>
                  <a:pt x="97013" y="6146027"/>
                  <a:pt x="2787" y="6146027"/>
                </a:cubicBezTo>
                <a:lnTo>
                  <a:pt x="0" y="6146590"/>
                </a:lnTo>
                <a:lnTo>
                  <a:pt x="0" y="199996"/>
                </a:lnTo>
                <a:lnTo>
                  <a:pt x="2787" y="200558"/>
                </a:lnTo>
                <a:cubicBezTo>
                  <a:pt x="110473" y="200558"/>
                  <a:pt x="197769" y="113262"/>
                  <a:pt x="197769" y="557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324000" tIns="288000">
            <a:no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467C2AB-52A3-2329-E5EB-D0DDD724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6" y="260350"/>
            <a:ext cx="6001481" cy="454545"/>
          </a:xfrm>
        </p:spPr>
        <p:txBody>
          <a:bodyPr lIns="0" tIns="0" rIns="0" bIns="0"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BE0F2988-05FA-0ADE-7E04-839817C3E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9" y="1551049"/>
            <a:ext cx="5412999" cy="29979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1pPr>
            <a:lvl2pPr marL="277268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2pPr>
            <a:lvl3pPr marL="554534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3pPr>
            <a:lvl4pPr marL="831801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4pPr>
            <a:lvl5pPr marL="1109069" indent="0">
              <a:buClr>
                <a:schemeClr val="bg1"/>
              </a:buClr>
              <a:buFontTx/>
              <a:buNone/>
              <a:defRPr sz="1200" b="0" i="0">
                <a:solidFill>
                  <a:schemeClr val="tx2"/>
                </a:solidFill>
                <a:latin typeface="ASDA Text" pitchFamily="2" charset="77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11BF12A2-8803-10BF-E704-CA01E3E9431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579" y="1131081"/>
            <a:ext cx="5412999" cy="2461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ASDA Display Headline" pitchFamily="2" charset="77"/>
                <a:cs typeface="Poppins" panose="00000500000000000000" pitchFamily="2" charset="0"/>
              </a:defRPr>
            </a:lvl1pPr>
            <a:lvl2pPr marL="450542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2pPr>
            <a:lvl3pPr marL="727808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3pPr>
            <a:lvl4pPr marL="1005075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4pPr>
            <a:lvl5pPr marL="1282343" indent="-173274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2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4">
            <a:extLst>
              <a:ext uri="{FF2B5EF4-FFF2-40B4-BE49-F238E27FC236}">
                <a16:creationId xmlns:a16="http://schemas.microsoft.com/office/drawing/2014/main" id="{568CEC94-ECD8-29D1-A9B2-6AEA3131F40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1219200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45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4">
            <a:extLst>
              <a:ext uri="{FF2B5EF4-FFF2-40B4-BE49-F238E27FC236}">
                <a16:creationId xmlns:a16="http://schemas.microsoft.com/office/drawing/2014/main" id="{568CEC94-ECD8-29D1-A9B2-6AEA3131F40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605028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C0A82500-4CCE-0AA3-71B5-0B2714FD192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41723" y="1"/>
            <a:ext cx="605028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1078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4">
            <a:extLst>
              <a:ext uri="{FF2B5EF4-FFF2-40B4-BE49-F238E27FC236}">
                <a16:creationId xmlns:a16="http://schemas.microsoft.com/office/drawing/2014/main" id="{568CEC94-ECD8-29D1-A9B2-6AEA3131F40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605028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C0A82500-4CCE-0AA3-71B5-0B2714FD192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41723" y="2"/>
            <a:ext cx="6050280" cy="3384551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3" name="Picture Placeholder 44">
            <a:extLst>
              <a:ext uri="{FF2B5EF4-FFF2-40B4-BE49-F238E27FC236}">
                <a16:creationId xmlns:a16="http://schemas.microsoft.com/office/drawing/2014/main" id="{7B803229-8370-5893-D38A-C0A5F5C4173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41723" y="3476628"/>
            <a:ext cx="6050280" cy="3371849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432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4">
            <a:extLst>
              <a:ext uri="{FF2B5EF4-FFF2-40B4-BE49-F238E27FC236}">
                <a16:creationId xmlns:a16="http://schemas.microsoft.com/office/drawing/2014/main" id="{568CEC94-ECD8-29D1-A9B2-6AEA3131F40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6050280" cy="6858000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C0A82500-4CCE-0AA3-71B5-0B2714FD192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41723" y="2"/>
            <a:ext cx="6050280" cy="3371849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3" name="Picture Placeholder 44">
            <a:extLst>
              <a:ext uri="{FF2B5EF4-FFF2-40B4-BE49-F238E27FC236}">
                <a16:creationId xmlns:a16="http://schemas.microsoft.com/office/drawing/2014/main" id="{7B803229-8370-5893-D38A-C0A5F5C4173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41723" y="3476628"/>
            <a:ext cx="6050280" cy="3396612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68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3873243"/>
            <a:ext cx="11664951" cy="1795527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8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5855405"/>
            <a:ext cx="11664951" cy="342001"/>
          </a:xfr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6255649"/>
            <a:ext cx="11665164" cy="342001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36EABEC6-D0F1-03E2-4B72-7879E259E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12" y="743711"/>
            <a:ext cx="4418110" cy="23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4">
            <a:extLst>
              <a:ext uri="{FF2B5EF4-FFF2-40B4-BE49-F238E27FC236}">
                <a16:creationId xmlns:a16="http://schemas.microsoft.com/office/drawing/2014/main" id="{568CEC94-ECD8-29D1-A9B2-6AEA3131F40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6050280" cy="2238947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C0A82500-4CCE-0AA3-71B5-0B2714FD192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30837" y="1"/>
            <a:ext cx="6061164" cy="2238947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6" name="Picture Placeholder 44">
            <a:extLst>
              <a:ext uri="{FF2B5EF4-FFF2-40B4-BE49-F238E27FC236}">
                <a16:creationId xmlns:a16="http://schemas.microsoft.com/office/drawing/2014/main" id="{A1821614-DDA2-A6E3-ADAC-AB2DA18976A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4619050"/>
            <a:ext cx="6050280" cy="2238951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7" name="Picture Placeholder 44">
            <a:extLst>
              <a:ext uri="{FF2B5EF4-FFF2-40B4-BE49-F238E27FC236}">
                <a16:creationId xmlns:a16="http://schemas.microsoft.com/office/drawing/2014/main" id="{B1B04612-D9E4-525A-36AD-EE95040B90B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30837" y="4619050"/>
            <a:ext cx="6061164" cy="2238951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10" name="Picture Placeholder 44">
            <a:extLst>
              <a:ext uri="{FF2B5EF4-FFF2-40B4-BE49-F238E27FC236}">
                <a16:creationId xmlns:a16="http://schemas.microsoft.com/office/drawing/2014/main" id="{7E917C1D-FC2B-7E7B-346B-907C49EDAA01}"/>
              </a:ext>
            </a:extLst>
          </p:cNvPr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0" y="2309525"/>
            <a:ext cx="6050280" cy="2238951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11" name="Picture Placeholder 44">
            <a:extLst>
              <a:ext uri="{FF2B5EF4-FFF2-40B4-BE49-F238E27FC236}">
                <a16:creationId xmlns:a16="http://schemas.microsoft.com/office/drawing/2014/main" id="{E61A11D0-23E3-554C-C2C4-0E33725816CC}"/>
              </a:ext>
            </a:extLst>
          </p:cNvPr>
          <p:cNvSpPr>
            <a:spLocks noGrp="1"/>
          </p:cNvSpPr>
          <p:nvPr userDrawn="1">
            <p:ph type="pic" sz="quarter" idx="32" hasCustomPrompt="1"/>
          </p:nvPr>
        </p:nvSpPr>
        <p:spPr>
          <a:xfrm>
            <a:off x="6130837" y="2309525"/>
            <a:ext cx="6061164" cy="2238951"/>
          </a:xfrm>
          <a:solidFill>
            <a:srgbClr val="FFFFFF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850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TEMENT &amp;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76150-7980-FA07-38FB-A2E9BBDA19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373087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2FDFA32-AEA9-DB39-354E-27103BF402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54729" y="0"/>
            <a:ext cx="2373087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4E13A5E-C82B-F18E-6688-528BD5A124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9457" y="0"/>
            <a:ext cx="2373087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20113B4-A800-881D-1C63-4D7E05F85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4185" y="0"/>
            <a:ext cx="2373087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3436968-D998-5074-A588-B7C7ED9F7E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18914" y="0"/>
            <a:ext cx="2373087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790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TEMENT &amp; COP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76150-7980-FA07-38FB-A2E9BBDA19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10025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2FDFA32-AEA9-DB39-354E-27103BF402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0989" y="0"/>
            <a:ext cx="4010025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4E13A5E-C82B-F18E-6688-528BD5A124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1977" y="0"/>
            <a:ext cx="4010025" cy="6858000"/>
          </a:xfrm>
          <a:solidFill>
            <a:srgbClr val="FFFFFF"/>
          </a:solidFill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232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06B6FEA5-B8F0-4688-E16C-90FCFAB63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10" y="5113301"/>
            <a:ext cx="1932134" cy="10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3C9E5EC8-7E8F-0FDF-F0D1-1ED0D02A9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0501" y="5113301"/>
            <a:ext cx="1897944" cy="9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8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A55555CD-16AE-86F0-D099-ED05CB3E1A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511" y="5601863"/>
            <a:ext cx="1501136" cy="78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D73C2336-3AD1-1BBB-9DDB-8C5408464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92" y="5524319"/>
            <a:ext cx="1657682" cy="8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D2F2B7F-6DBA-2252-50F8-AC8D5733B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56432">
            <a:off x="5631500" y="-5369529"/>
            <a:ext cx="10309493" cy="1073905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45A3D02-C41C-EFEC-BDDA-CCB668E32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096" y="3785444"/>
            <a:ext cx="6279645" cy="857575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sz="6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DIVIDER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3642C2A-4CEA-1153-3CD3-2FECC53D8E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8096" y="4643019"/>
            <a:ext cx="5575300" cy="9271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6000" b="1" i="0" kern="1200" dirty="0">
                <a:solidFill>
                  <a:schemeClr val="tx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 HERE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07383FF-DDE2-CAF6-9475-28FDFD9C6C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45A3D02-C41C-EFEC-BDDA-CCB668E32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096" y="3785444"/>
            <a:ext cx="6279645" cy="857575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sz="6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DIVIDER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3642C2A-4CEA-1153-3CD3-2FECC53D8E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8096" y="4643019"/>
            <a:ext cx="5575300" cy="9271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6000" b="1" i="0" kern="1200" dirty="0">
                <a:solidFill>
                  <a:schemeClr val="tx2"/>
                </a:solidFill>
                <a:latin typeface="ASDA Display Headline" pitchFamily="2" charset="77"/>
                <a:ea typeface="+mj-ea"/>
                <a:cs typeface="+mj-cs"/>
              </a:defRPr>
            </a:lvl1pPr>
            <a:lvl2pPr>
              <a:defRPr lang="en-US" sz="6000" b="1" i="0" kern="1200" smtClean="0">
                <a:solidFill>
                  <a:schemeClr val="bg1"/>
                </a:solidFill>
                <a:latin typeface="Gotham Black" panose="02000604030000020004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AFCAB9-D5E6-58D7-EBA0-DA8D3AEB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798" y="-3894542"/>
            <a:ext cx="9001132" cy="9001132"/>
          </a:xfrm>
          <a:prstGeom prst="rect">
            <a:avLst/>
          </a:prstGeom>
        </p:spPr>
      </p:pic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65643798-9DC4-937C-2B89-F79E87F2D6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AE0FF8F-3257-6081-0EED-4E0E81D19F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</p:spPr>
        <p:txBody>
          <a:bodyPr lIns="180000" tIns="324000" rIns="0" bIns="0" anchor="t">
            <a:normAutofit/>
          </a:bodyPr>
          <a:lstStyle>
            <a:lvl1pPr marL="0" indent="0" algn="l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381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bg>
      <p:bgPr>
        <a:solidFill>
          <a:srgbClr val="002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3873243"/>
            <a:ext cx="11664951" cy="1795527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8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5855405"/>
            <a:ext cx="11664951" cy="342001"/>
          </a:xfr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6255649"/>
            <a:ext cx="11665164" cy="342001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0E907E6-D218-A87C-420C-52992AAF4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45" y="1130986"/>
            <a:ext cx="4028606" cy="209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purple background with text&#10;&#10;Description automatically generated">
            <a:extLst>
              <a:ext uri="{FF2B5EF4-FFF2-40B4-BE49-F238E27FC236}">
                <a16:creationId xmlns:a16="http://schemas.microsoft.com/office/drawing/2014/main" id="{41BED7E4-F85F-142D-445F-C04E7C0F6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7488" cy="68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LOS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lor chart&#10;&#10;Description automatically generated">
            <a:extLst>
              <a:ext uri="{FF2B5EF4-FFF2-40B4-BE49-F238E27FC236}">
                <a16:creationId xmlns:a16="http://schemas.microsoft.com/office/drawing/2014/main" id="{A87A7DC5-6C18-CE20-E36F-EA3DB26AB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49" y="501238"/>
            <a:ext cx="7726501" cy="57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LOS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5792384-DD4C-8CBC-7AD3-2E31AB2E0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0673" y="1559551"/>
            <a:ext cx="917762" cy="91776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98E3F93-DF74-70CA-CF59-A158940B56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715" y="1472145"/>
            <a:ext cx="1048871" cy="109257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D098A21-635F-F9DB-F762-C36FA0C8C3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30537" y="1472145"/>
            <a:ext cx="1092574" cy="10925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26F56C0-EE49-6530-819C-5120DD4826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3938" y="1785350"/>
            <a:ext cx="1485901" cy="4661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A41B27-6DBD-5DBF-56E5-B1DF46C1A26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72837" y="1748931"/>
            <a:ext cx="1150845" cy="53900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777A1F-83B5-8CFC-CE17-F7B64B511AB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1716" y="3301726"/>
            <a:ext cx="1048871" cy="53900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21BA37-8C09-28A5-A161-CD677C0F852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67011" y="1472145"/>
            <a:ext cx="1005168" cy="109257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241156E-0963-84A9-7589-9EE6A5ADD5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10673" y="3177901"/>
            <a:ext cx="1005168" cy="78665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122AAC4-CC95-0EF8-2ECA-92175673A5F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30537" y="3024940"/>
            <a:ext cx="1092574" cy="1092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71FB8B-8F9F-A744-ADC0-167CD24F2A7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90132" y="3112346"/>
            <a:ext cx="757518" cy="9177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392C83-4953-2F64-9090-52C5ED856DC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84258" y="3396415"/>
            <a:ext cx="1646145" cy="34962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2720CAE-D58B-5C8B-083B-7B5C3DBA35B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084915" y="3396415"/>
            <a:ext cx="1369359" cy="34962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FF1151F-9E37-93BC-9592-B56C540E669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90034" y="4904048"/>
            <a:ext cx="1292236" cy="76149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97E465E-5545-923F-7DA3-95839BFF57E3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846320" y="4595613"/>
            <a:ext cx="1296521" cy="129652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D6661F0-6619-CFA3-0675-F89B08F12C77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30538" y="4663208"/>
            <a:ext cx="1092573" cy="10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8A18E7-CE60-41CB-2DBD-97B9FE4F8838}"/>
              </a:ext>
            </a:extLst>
          </p:cNvPr>
          <p:cNvSpPr txBox="1"/>
          <p:nvPr userDrawn="1"/>
        </p:nvSpPr>
        <p:spPr>
          <a:xfrm>
            <a:off x="263525" y="2599457"/>
            <a:ext cx="11664950" cy="1659085"/>
          </a:xfrm>
          <a:prstGeom prst="rect">
            <a:avLst/>
          </a:prstGeom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 sz="9600" b="1" i="0" err="1">
                <a:solidFill>
                  <a:srgbClr val="FFFFFF"/>
                </a:solidFill>
                <a:latin typeface="ASDA Display Headline" pitchFamily="2" charset="77"/>
              </a:rPr>
              <a:t>THaNK</a:t>
            </a:r>
            <a:r>
              <a:rPr lang="en-GB" sz="9600" b="1" i="0">
                <a:solidFill>
                  <a:srgbClr val="FFFFFF"/>
                </a:solidFill>
                <a:latin typeface="ASDA Display Headline" pitchFamily="2" charset="77"/>
              </a:rPr>
              <a:t> YOU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18B92973-8173-D787-1DED-EA375E128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18" y="4849548"/>
            <a:ext cx="1932134" cy="10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8A18E7-CE60-41CB-2DBD-97B9FE4F8838}"/>
              </a:ext>
            </a:extLst>
          </p:cNvPr>
          <p:cNvSpPr txBox="1"/>
          <p:nvPr userDrawn="1"/>
        </p:nvSpPr>
        <p:spPr>
          <a:xfrm>
            <a:off x="263525" y="2599457"/>
            <a:ext cx="11664950" cy="1659085"/>
          </a:xfrm>
          <a:prstGeom prst="rect">
            <a:avLst/>
          </a:prstGeom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 sz="9600" b="1" i="0" err="1">
                <a:solidFill>
                  <a:schemeClr val="tx2"/>
                </a:solidFill>
                <a:latin typeface="ASDA Display Headline" pitchFamily="2" charset="77"/>
              </a:rPr>
              <a:t>THaNK</a:t>
            </a:r>
            <a:r>
              <a:rPr lang="en-GB" sz="9600" b="1" i="0">
                <a:solidFill>
                  <a:schemeClr val="tx2"/>
                </a:solidFill>
                <a:latin typeface="ASDA Display Headline" pitchFamily="2" charset="77"/>
              </a:rPr>
              <a:t> YOU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5C45E6B1-FBEA-603B-A7B3-2A1AAF123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6647" y="4779212"/>
            <a:ext cx="1818922" cy="9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,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2B08C2BA-B654-4A6D-9588-F415348D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24" y="431634"/>
            <a:ext cx="9578115" cy="411061"/>
          </a:xfrm>
          <a:prstGeom prst="rect">
            <a:avLst/>
          </a:prstGeom>
        </p:spPr>
        <p:txBody>
          <a:bodyPr/>
          <a:lstStyle>
            <a:lvl1pPr>
              <a:defRPr sz="2540"/>
            </a:lvl1pPr>
          </a:lstStyle>
          <a:p>
            <a:pPr marL="0"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1983037-A593-4570-8B67-8DC0CBC1F3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924" y="861000"/>
            <a:ext cx="9549042" cy="287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14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id="{F46DE464-FF28-46F6-A389-9212FC18B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20140" y="6517202"/>
            <a:ext cx="2346078" cy="33123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13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2F8DFBDF-1D01-43AD-92EC-66783B4DD1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969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2690204"/>
            <a:ext cx="8900795" cy="1795527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sz="80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4875566"/>
            <a:ext cx="7097713" cy="342001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tx1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5275810"/>
            <a:ext cx="7097713" cy="342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7A83469F-78E9-6CF4-D2D4-A3B415506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25" y="5617811"/>
            <a:ext cx="1660213" cy="8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2B53A8-761F-1308-68ED-5E6E96C859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63525" y="260350"/>
            <a:ext cx="11643729" cy="6352631"/>
          </a:xfrm>
          <a:custGeom>
            <a:avLst/>
            <a:gdLst>
              <a:gd name="connsiteX0" fmla="*/ 182338 w 11643729"/>
              <a:gd name="connsiteY0" fmla="*/ 0 h 6352631"/>
              <a:gd name="connsiteX1" fmla="*/ 8012338 w 11643729"/>
              <a:gd name="connsiteY1" fmla="*/ 0 h 6352631"/>
              <a:gd name="connsiteX2" fmla="*/ 11461391 w 11643729"/>
              <a:gd name="connsiteY2" fmla="*/ 0 h 6352631"/>
              <a:gd name="connsiteX3" fmla="*/ 11643729 w 11643729"/>
              <a:gd name="connsiteY3" fmla="*/ 182229 h 6352631"/>
              <a:gd name="connsiteX4" fmla="*/ 11643729 w 11643729"/>
              <a:gd name="connsiteY4" fmla="*/ 1016418 h 6352631"/>
              <a:gd name="connsiteX5" fmla="*/ 11643729 w 11643729"/>
              <a:gd name="connsiteY5" fmla="*/ 5320169 h 6352631"/>
              <a:gd name="connsiteX6" fmla="*/ 11643729 w 11643729"/>
              <a:gd name="connsiteY6" fmla="*/ 6154358 h 6352631"/>
              <a:gd name="connsiteX7" fmla="*/ 11461391 w 11643729"/>
              <a:gd name="connsiteY7" fmla="*/ 6336588 h 6352631"/>
              <a:gd name="connsiteX8" fmla="*/ 8014427 w 11643729"/>
              <a:gd name="connsiteY8" fmla="*/ 6336588 h 6352631"/>
              <a:gd name="connsiteX9" fmla="*/ 8012338 w 11643729"/>
              <a:gd name="connsiteY9" fmla="*/ 6352631 h 6352631"/>
              <a:gd name="connsiteX10" fmla="*/ 182339 w 11643729"/>
              <a:gd name="connsiteY10" fmla="*/ 6352631 h 6352631"/>
              <a:gd name="connsiteX11" fmla="*/ 1 w 11643729"/>
              <a:gd name="connsiteY11" fmla="*/ 6170401 h 6352631"/>
              <a:gd name="connsiteX12" fmla="*/ 1 w 11643729"/>
              <a:gd name="connsiteY12" fmla="*/ 5320169 h 6352631"/>
              <a:gd name="connsiteX13" fmla="*/ 0 w 11643729"/>
              <a:gd name="connsiteY13" fmla="*/ 5320169 h 6352631"/>
              <a:gd name="connsiteX14" fmla="*/ 0 w 11643729"/>
              <a:gd name="connsiteY14" fmla="*/ 182229 h 6352631"/>
              <a:gd name="connsiteX15" fmla="*/ 182338 w 11643729"/>
              <a:gd name="connsiteY15" fmla="*/ 0 h 635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43729" h="6352631">
                <a:moveTo>
                  <a:pt x="182338" y="0"/>
                </a:moveTo>
                <a:lnTo>
                  <a:pt x="8012338" y="0"/>
                </a:lnTo>
                <a:lnTo>
                  <a:pt x="11461391" y="0"/>
                </a:lnTo>
                <a:cubicBezTo>
                  <a:pt x="11461391" y="0"/>
                  <a:pt x="11461391" y="182229"/>
                  <a:pt x="11643729" y="182229"/>
                </a:cubicBezTo>
                <a:lnTo>
                  <a:pt x="11643729" y="1016418"/>
                </a:lnTo>
                <a:lnTo>
                  <a:pt x="11643729" y="5320169"/>
                </a:lnTo>
                <a:lnTo>
                  <a:pt x="11643729" y="6154358"/>
                </a:lnTo>
                <a:cubicBezTo>
                  <a:pt x="11643729" y="6154358"/>
                  <a:pt x="11461391" y="6154358"/>
                  <a:pt x="11461391" y="6336588"/>
                </a:cubicBezTo>
                <a:lnTo>
                  <a:pt x="8014427" y="6336588"/>
                </a:lnTo>
                <a:lnTo>
                  <a:pt x="8012338" y="6352631"/>
                </a:lnTo>
                <a:lnTo>
                  <a:pt x="182339" y="6352631"/>
                </a:lnTo>
                <a:cubicBezTo>
                  <a:pt x="182339" y="6352631"/>
                  <a:pt x="182339" y="6170401"/>
                  <a:pt x="1" y="6170401"/>
                </a:cubicBezTo>
                <a:lnTo>
                  <a:pt x="1" y="5320169"/>
                </a:lnTo>
                <a:lnTo>
                  <a:pt x="0" y="5320169"/>
                </a:lnTo>
                <a:lnTo>
                  <a:pt x="0" y="182229"/>
                </a:lnTo>
                <a:cubicBezTo>
                  <a:pt x="0" y="182229"/>
                  <a:pt x="182338" y="182229"/>
                  <a:pt x="182338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D9EFA-92A8-3929-D971-25A966441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227" y="3233902"/>
            <a:ext cx="8900795" cy="1795527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sz="80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68C92BB-6B18-30E4-EBD8-D5F737FAC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014" y="5419264"/>
            <a:ext cx="7097713" cy="342001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tx1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5409EDA-9E59-0C77-11E9-D8F5D08168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014" y="5819508"/>
            <a:ext cx="7097713" cy="342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8" name="Picture 7" descr="A green and black logo&#10;&#10;Description automatically generated">
            <a:extLst>
              <a:ext uri="{FF2B5EF4-FFF2-40B4-BE49-F238E27FC236}">
                <a16:creationId xmlns:a16="http://schemas.microsoft.com/office/drawing/2014/main" id="{08495A9B-D7E8-1C61-F823-898B0478D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63" y="5558114"/>
            <a:ext cx="1660213" cy="8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1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bg>
      <p:bgPr>
        <a:solidFill>
          <a:srgbClr val="70B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B78A548F-807A-01AD-12D4-A862A6D8703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"/>
            <a:ext cx="12192000" cy="6858000"/>
          </a:xfrm>
          <a:solidFill>
            <a:schemeClr val="tx2"/>
          </a:solidFill>
        </p:spPr>
        <p:txBody>
          <a:bodyPr lIns="324000" tIns="288000">
            <a:normAutofit/>
          </a:bodyPr>
          <a:lstStyle>
            <a:lvl1pPr marL="0" indent="0">
              <a:buNone/>
              <a:defRPr sz="2000" b="1" i="0">
                <a:solidFill>
                  <a:schemeClr val="accent6">
                    <a:lumMod val="85000"/>
                    <a:alpha val="0"/>
                  </a:schemeClr>
                </a:solidFill>
                <a:latin typeface="ASDA Display Headline" pitchFamily="2" charset="77"/>
              </a:defRPr>
            </a:lvl1pPr>
          </a:lstStyle>
          <a:p>
            <a:r>
              <a:rPr lang="en-GB"/>
              <a:t>CLICK ICON TO </a:t>
            </a:r>
            <a:br>
              <a:rPr lang="en-GB"/>
            </a:br>
            <a:r>
              <a:rPr lang="en-GB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3565112"/>
            <a:ext cx="8900795" cy="1795527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sz="80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5750474"/>
            <a:ext cx="7097713" cy="342001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tx1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6150718"/>
            <a:ext cx="7097713" cy="342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951514A2-D778-7E41-FB5C-C9BD2EBA4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04" y="5617811"/>
            <a:ext cx="1660213" cy="8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2677846"/>
            <a:ext cx="8900795" cy="1795527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sz="80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4863208"/>
            <a:ext cx="7097713" cy="342001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tx1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5263452"/>
            <a:ext cx="7097713" cy="342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9139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2690204"/>
            <a:ext cx="9337675" cy="1795527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sz="8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4875566"/>
            <a:ext cx="7097713" cy="342001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tx2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5275810"/>
            <a:ext cx="7097713" cy="342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FFD652DF-9885-1F50-FD65-612C75EBF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6937" y="5702742"/>
            <a:ext cx="1682515" cy="8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87" userDrawn="1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2B53A8-761F-1308-68ED-5E6E96C859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63525" y="260350"/>
            <a:ext cx="11643729" cy="6352631"/>
          </a:xfrm>
          <a:custGeom>
            <a:avLst/>
            <a:gdLst>
              <a:gd name="connsiteX0" fmla="*/ 182338 w 11643729"/>
              <a:gd name="connsiteY0" fmla="*/ 0 h 6352631"/>
              <a:gd name="connsiteX1" fmla="*/ 8012338 w 11643729"/>
              <a:gd name="connsiteY1" fmla="*/ 0 h 6352631"/>
              <a:gd name="connsiteX2" fmla="*/ 11461391 w 11643729"/>
              <a:gd name="connsiteY2" fmla="*/ 0 h 6352631"/>
              <a:gd name="connsiteX3" fmla="*/ 11643729 w 11643729"/>
              <a:gd name="connsiteY3" fmla="*/ 182229 h 6352631"/>
              <a:gd name="connsiteX4" fmla="*/ 11643729 w 11643729"/>
              <a:gd name="connsiteY4" fmla="*/ 1016418 h 6352631"/>
              <a:gd name="connsiteX5" fmla="*/ 11643729 w 11643729"/>
              <a:gd name="connsiteY5" fmla="*/ 5320169 h 6352631"/>
              <a:gd name="connsiteX6" fmla="*/ 11643729 w 11643729"/>
              <a:gd name="connsiteY6" fmla="*/ 6154358 h 6352631"/>
              <a:gd name="connsiteX7" fmla="*/ 11461391 w 11643729"/>
              <a:gd name="connsiteY7" fmla="*/ 6336588 h 6352631"/>
              <a:gd name="connsiteX8" fmla="*/ 8014427 w 11643729"/>
              <a:gd name="connsiteY8" fmla="*/ 6336588 h 6352631"/>
              <a:gd name="connsiteX9" fmla="*/ 8012338 w 11643729"/>
              <a:gd name="connsiteY9" fmla="*/ 6352631 h 6352631"/>
              <a:gd name="connsiteX10" fmla="*/ 182339 w 11643729"/>
              <a:gd name="connsiteY10" fmla="*/ 6352631 h 6352631"/>
              <a:gd name="connsiteX11" fmla="*/ 1 w 11643729"/>
              <a:gd name="connsiteY11" fmla="*/ 6170401 h 6352631"/>
              <a:gd name="connsiteX12" fmla="*/ 1 w 11643729"/>
              <a:gd name="connsiteY12" fmla="*/ 5320169 h 6352631"/>
              <a:gd name="connsiteX13" fmla="*/ 0 w 11643729"/>
              <a:gd name="connsiteY13" fmla="*/ 5320169 h 6352631"/>
              <a:gd name="connsiteX14" fmla="*/ 0 w 11643729"/>
              <a:gd name="connsiteY14" fmla="*/ 182229 h 6352631"/>
              <a:gd name="connsiteX15" fmla="*/ 182338 w 11643729"/>
              <a:gd name="connsiteY15" fmla="*/ 0 h 635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43729" h="6352631">
                <a:moveTo>
                  <a:pt x="182338" y="0"/>
                </a:moveTo>
                <a:lnTo>
                  <a:pt x="8012338" y="0"/>
                </a:lnTo>
                <a:lnTo>
                  <a:pt x="11461391" y="0"/>
                </a:lnTo>
                <a:cubicBezTo>
                  <a:pt x="11461391" y="0"/>
                  <a:pt x="11461391" y="182229"/>
                  <a:pt x="11643729" y="182229"/>
                </a:cubicBezTo>
                <a:lnTo>
                  <a:pt x="11643729" y="1016418"/>
                </a:lnTo>
                <a:lnTo>
                  <a:pt x="11643729" y="5320169"/>
                </a:lnTo>
                <a:lnTo>
                  <a:pt x="11643729" y="6154358"/>
                </a:lnTo>
                <a:cubicBezTo>
                  <a:pt x="11643729" y="6154358"/>
                  <a:pt x="11461391" y="6154358"/>
                  <a:pt x="11461391" y="6336588"/>
                </a:cubicBezTo>
                <a:lnTo>
                  <a:pt x="8014427" y="6336588"/>
                </a:lnTo>
                <a:lnTo>
                  <a:pt x="8012338" y="6352631"/>
                </a:lnTo>
                <a:lnTo>
                  <a:pt x="182339" y="6352631"/>
                </a:lnTo>
                <a:cubicBezTo>
                  <a:pt x="182339" y="6352631"/>
                  <a:pt x="182339" y="6170401"/>
                  <a:pt x="1" y="6170401"/>
                </a:cubicBezTo>
                <a:lnTo>
                  <a:pt x="1" y="5320169"/>
                </a:lnTo>
                <a:lnTo>
                  <a:pt x="0" y="5320169"/>
                </a:lnTo>
                <a:lnTo>
                  <a:pt x="0" y="182229"/>
                </a:lnTo>
                <a:cubicBezTo>
                  <a:pt x="0" y="182229"/>
                  <a:pt x="182338" y="182229"/>
                  <a:pt x="182338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b="1" i="0">
                <a:solidFill>
                  <a:schemeClr val="bg2">
                    <a:alpha val="0"/>
                  </a:schemeClr>
                </a:solidFill>
                <a:latin typeface="ASDA Tex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D9EFA-92A8-3929-D971-25A966441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47" y="3233902"/>
            <a:ext cx="11622508" cy="1795527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80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68C92BB-6B18-30E4-EBD8-D5F737FAC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46" y="5419264"/>
            <a:ext cx="11643729" cy="342001"/>
          </a:xfr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5409EDA-9E59-0C77-11E9-D8F5D08168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746" y="5819508"/>
            <a:ext cx="11643729" cy="342001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3611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3873243"/>
            <a:ext cx="11664951" cy="1795527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8000" b="1" i="0">
                <a:solidFill>
                  <a:schemeClr val="tx1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5855405"/>
            <a:ext cx="11664951" cy="342001"/>
          </a:xfr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6255649"/>
            <a:ext cx="11665164" cy="342001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CA209A19-4CE0-BD32-7151-946A437DC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12" y="743711"/>
            <a:ext cx="4418110" cy="23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3873243"/>
            <a:ext cx="11664951" cy="1795527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8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5855405"/>
            <a:ext cx="11664951" cy="342001"/>
          </a:xfr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6255649"/>
            <a:ext cx="11665164" cy="342001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36EABEC6-D0F1-03E2-4B72-7879E259E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12" y="743711"/>
            <a:ext cx="4418110" cy="23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bg>
      <p:bgPr>
        <a:solidFill>
          <a:srgbClr val="002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3873243"/>
            <a:ext cx="11664951" cy="1795527"/>
          </a:xfrm>
        </p:spPr>
        <p:txBody>
          <a:bodyPr lIns="0" tIns="0" rIns="0" bIns="0"/>
          <a:lstStyle>
            <a:lvl1pPr algn="ctr">
              <a:lnSpc>
                <a:spcPct val="80000"/>
              </a:lnSpc>
              <a:defRPr sz="8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5855405"/>
            <a:ext cx="11664951" cy="342001"/>
          </a:xfr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6255649"/>
            <a:ext cx="11665164" cy="342001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60E907E6-D218-A87C-420C-52992AAF4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45" y="1130986"/>
            <a:ext cx="4028606" cy="209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2690204"/>
            <a:ext cx="9337675" cy="1795527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sz="8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4875566"/>
            <a:ext cx="7097713" cy="342001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tx2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5275810"/>
            <a:ext cx="7097713" cy="342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FFD652DF-9885-1F50-FD65-612C75EBF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6937" y="5702742"/>
            <a:ext cx="1682515" cy="8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87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2B84E5-95FF-E6AB-2719-CFC94016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4" y="2690203"/>
            <a:ext cx="9337675" cy="1795527"/>
          </a:xfrm>
        </p:spPr>
        <p:txBody>
          <a:bodyPr lIns="0" tIns="0" rIns="0" bIns="0"/>
          <a:lstStyle>
            <a:lvl1pPr algn="l">
              <a:lnSpc>
                <a:spcPct val="80000"/>
              </a:lnSpc>
              <a:defRPr sz="8000" b="1" i="0">
                <a:solidFill>
                  <a:schemeClr val="tx2"/>
                </a:solidFill>
                <a:latin typeface="ASDA Display Headline" pitchFamily="2" charset="77"/>
              </a:defRPr>
            </a:lvl1pPr>
          </a:lstStyle>
          <a:p>
            <a:r>
              <a:rPr lang="en-US" err="1"/>
              <a:t>PRESENTaTION</a:t>
            </a:r>
            <a:br>
              <a:rPr lang="en-US"/>
            </a:br>
            <a:r>
              <a:rPr lang="en-US"/>
              <a:t>TITLE HERE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254E9-FCA3-DE20-D0B1-60BC1FEA0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11" y="4875565"/>
            <a:ext cx="7097713" cy="342001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tx2"/>
                </a:solidFill>
                <a:latin typeface="ASDA Display Headlin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</a:t>
            </a:r>
            <a:r>
              <a:rPr lang="en-GB" err="1"/>
              <a:t>NaME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7691AC-94CB-6E3C-26E6-8634ED5FD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311" y="5275809"/>
            <a:ext cx="7097713" cy="342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SDA Tex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 here / other information</a:t>
            </a:r>
          </a:p>
        </p:txBody>
      </p:sp>
      <p:pic>
        <p:nvPicPr>
          <p:cNvPr id="2" name="Picture 1" descr="A green and black logo&#10;&#10;Description automatically generated">
            <a:extLst>
              <a:ext uri="{FF2B5EF4-FFF2-40B4-BE49-F238E27FC236}">
                <a16:creationId xmlns:a16="http://schemas.microsoft.com/office/drawing/2014/main" id="{7E50875B-264F-6332-56FE-22748C738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6937" y="5702742"/>
            <a:ext cx="1682515" cy="8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7C8A74DF-DDD3-C407-2776-5EA679376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7C8A74DF-DDD3-C407-2776-5EA679376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8A637D54-1282-C207-E16A-F37683384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B1DF5F5-30BC-A975-1425-41FDA2FE9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155" y="1136134"/>
            <a:ext cx="4402301" cy="4585731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928C21D-41BD-6617-8CA8-DDB328145A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8632" y="3023970"/>
            <a:ext cx="3813345" cy="70918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7200" b="1" i="0">
                <a:ln w="15875">
                  <a:noFill/>
                </a:ln>
                <a:solidFill>
                  <a:schemeClr val="tx1"/>
                </a:solidFill>
                <a:latin typeface="ASDA Display Headline" pitchFamily="2" charset="77"/>
              </a:defRPr>
            </a:lvl1pPr>
            <a:lvl5pPr>
              <a:defRPr/>
            </a:lvl5pPr>
          </a:lstStyle>
          <a:p>
            <a:pPr lvl="0"/>
            <a:r>
              <a:rPr lang="en-GB" err="1"/>
              <a:t>aGENDa</a:t>
            </a:r>
            <a:endParaRPr lang="en-GB"/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E3A1527B-F653-F537-67F4-45FB74CEEE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B1DF5F5-30BC-A975-1425-41FDA2FE9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710" t="-2244" r="-1731" b="-550"/>
          <a:stretch/>
        </p:blipFill>
        <p:spPr>
          <a:xfrm>
            <a:off x="4544785" y="171451"/>
            <a:ext cx="3102429" cy="3053442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928C21D-41BD-6617-8CA8-DDB328145A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60911" y="1468478"/>
            <a:ext cx="2470175" cy="459387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4000" b="1" i="0">
                <a:ln w="15875">
                  <a:noFill/>
                </a:ln>
                <a:solidFill>
                  <a:schemeClr val="tx1"/>
                </a:solidFill>
                <a:latin typeface="ASDA Display Headline" pitchFamily="2" charset="77"/>
              </a:defRPr>
            </a:lvl1pPr>
            <a:lvl5pPr>
              <a:defRPr/>
            </a:lvl5pPr>
          </a:lstStyle>
          <a:p>
            <a:pPr lvl="0"/>
            <a:r>
              <a:rPr lang="en-GB" err="1"/>
              <a:t>aGENDa</a:t>
            </a:r>
            <a:endParaRPr lang="en-GB"/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49E3875A-B061-62AF-5CAE-FE43A41401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40" y="6158724"/>
            <a:ext cx="896242" cy="4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14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06.xml"/><Relationship Id="rId42" Type="http://schemas.openxmlformats.org/officeDocument/2006/relationships/slideLayout" Target="../slideLayouts/slideLayout127.xml"/><Relationship Id="rId47" Type="http://schemas.openxmlformats.org/officeDocument/2006/relationships/slideLayout" Target="../slideLayouts/slideLayout132.xml"/><Relationship Id="rId63" Type="http://schemas.openxmlformats.org/officeDocument/2006/relationships/slideLayout" Target="../slideLayouts/slideLayout148.xml"/><Relationship Id="rId68" Type="http://schemas.openxmlformats.org/officeDocument/2006/relationships/slideLayout" Target="../slideLayouts/slideLayout153.xml"/><Relationship Id="rId84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53" Type="http://schemas.openxmlformats.org/officeDocument/2006/relationships/slideLayout" Target="../slideLayouts/slideLayout138.xml"/><Relationship Id="rId58" Type="http://schemas.openxmlformats.org/officeDocument/2006/relationships/slideLayout" Target="../slideLayouts/slideLayout143.xml"/><Relationship Id="rId74" Type="http://schemas.openxmlformats.org/officeDocument/2006/relationships/slideLayout" Target="../slideLayouts/slideLayout159.xml"/><Relationship Id="rId79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43" Type="http://schemas.openxmlformats.org/officeDocument/2006/relationships/slideLayout" Target="../slideLayouts/slideLayout128.xml"/><Relationship Id="rId48" Type="http://schemas.openxmlformats.org/officeDocument/2006/relationships/slideLayout" Target="../slideLayouts/slideLayout133.xml"/><Relationship Id="rId56" Type="http://schemas.openxmlformats.org/officeDocument/2006/relationships/slideLayout" Target="../slideLayouts/slideLayout141.xml"/><Relationship Id="rId64" Type="http://schemas.openxmlformats.org/officeDocument/2006/relationships/slideLayout" Target="../slideLayouts/slideLayout149.xml"/><Relationship Id="rId69" Type="http://schemas.openxmlformats.org/officeDocument/2006/relationships/slideLayout" Target="../slideLayouts/slideLayout154.xml"/><Relationship Id="rId7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93.xml"/><Relationship Id="rId51" Type="http://schemas.openxmlformats.org/officeDocument/2006/relationships/slideLayout" Target="../slideLayouts/slideLayout136.xml"/><Relationship Id="rId72" Type="http://schemas.openxmlformats.org/officeDocument/2006/relationships/slideLayout" Target="../slideLayouts/slideLayout157.xml"/><Relationship Id="rId80" Type="http://schemas.openxmlformats.org/officeDocument/2006/relationships/slideLayout" Target="../slideLayouts/slideLayout165.xml"/><Relationship Id="rId85" Type="http://schemas.openxmlformats.org/officeDocument/2006/relationships/theme" Target="../theme/theme2.xml"/><Relationship Id="rId3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46" Type="http://schemas.openxmlformats.org/officeDocument/2006/relationships/slideLayout" Target="../slideLayouts/slideLayout131.xml"/><Relationship Id="rId59" Type="http://schemas.openxmlformats.org/officeDocument/2006/relationships/slideLayout" Target="../slideLayouts/slideLayout144.xml"/><Relationship Id="rId67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05.xml"/><Relationship Id="rId41" Type="http://schemas.openxmlformats.org/officeDocument/2006/relationships/slideLayout" Target="../slideLayouts/slideLayout126.xml"/><Relationship Id="rId54" Type="http://schemas.openxmlformats.org/officeDocument/2006/relationships/slideLayout" Target="../slideLayouts/slideLayout139.xml"/><Relationship Id="rId62" Type="http://schemas.openxmlformats.org/officeDocument/2006/relationships/slideLayout" Target="../slideLayouts/slideLayout147.xml"/><Relationship Id="rId70" Type="http://schemas.openxmlformats.org/officeDocument/2006/relationships/slideLayout" Target="../slideLayouts/slideLayout155.xml"/><Relationship Id="rId75" Type="http://schemas.openxmlformats.org/officeDocument/2006/relationships/slideLayout" Target="../slideLayouts/slideLayout160.xml"/><Relationship Id="rId83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49" Type="http://schemas.openxmlformats.org/officeDocument/2006/relationships/slideLayout" Target="../slideLayouts/slideLayout134.xml"/><Relationship Id="rId57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16.xml"/><Relationship Id="rId44" Type="http://schemas.openxmlformats.org/officeDocument/2006/relationships/slideLayout" Target="../slideLayouts/slideLayout129.xml"/><Relationship Id="rId52" Type="http://schemas.openxmlformats.org/officeDocument/2006/relationships/slideLayout" Target="../slideLayouts/slideLayout137.xml"/><Relationship Id="rId60" Type="http://schemas.openxmlformats.org/officeDocument/2006/relationships/slideLayout" Target="../slideLayouts/slideLayout145.xml"/><Relationship Id="rId65" Type="http://schemas.openxmlformats.org/officeDocument/2006/relationships/slideLayout" Target="../slideLayouts/slideLayout150.xml"/><Relationship Id="rId73" Type="http://schemas.openxmlformats.org/officeDocument/2006/relationships/slideLayout" Target="../slideLayouts/slideLayout158.xml"/><Relationship Id="rId78" Type="http://schemas.openxmlformats.org/officeDocument/2006/relationships/slideLayout" Target="../slideLayouts/slideLayout163.xml"/><Relationship Id="rId81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9" Type="http://schemas.openxmlformats.org/officeDocument/2006/relationships/slideLayout" Target="../slideLayouts/slideLayout124.xml"/><Relationship Id="rId34" Type="http://schemas.openxmlformats.org/officeDocument/2006/relationships/slideLayout" Target="../slideLayouts/slideLayout119.xml"/><Relationship Id="rId50" Type="http://schemas.openxmlformats.org/officeDocument/2006/relationships/slideLayout" Target="../slideLayouts/slideLayout135.xml"/><Relationship Id="rId55" Type="http://schemas.openxmlformats.org/officeDocument/2006/relationships/slideLayout" Target="../slideLayouts/slideLayout140.xml"/><Relationship Id="rId7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92.xml"/><Relationship Id="rId7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09.xml"/><Relationship Id="rId40" Type="http://schemas.openxmlformats.org/officeDocument/2006/relationships/slideLayout" Target="../slideLayouts/slideLayout125.xml"/><Relationship Id="rId45" Type="http://schemas.openxmlformats.org/officeDocument/2006/relationships/slideLayout" Target="../slideLayouts/slideLayout130.xml"/><Relationship Id="rId66" Type="http://schemas.openxmlformats.org/officeDocument/2006/relationships/slideLayout" Target="../slideLayouts/slideLayout151.xml"/><Relationship Id="rId61" Type="http://schemas.openxmlformats.org/officeDocument/2006/relationships/slideLayout" Target="../slideLayouts/slideLayout146.xml"/><Relationship Id="rId82" Type="http://schemas.openxmlformats.org/officeDocument/2006/relationships/slideLayout" Target="../slideLayouts/slideLayout1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30A3F-8F0B-440D-92F2-B5DB82A8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76227"/>
            <a:ext cx="11623675" cy="5876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EDC72-5998-4308-A34E-8E42EB20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131" y="1027840"/>
            <a:ext cx="11615739" cy="51402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785AC-625D-FDDB-C407-ED9A0F148443}"/>
              </a:ext>
            </a:extLst>
          </p:cNvPr>
          <p:cNvSpPr txBox="1"/>
          <p:nvPr userDrawn="1"/>
        </p:nvSpPr>
        <p:spPr>
          <a:xfrm>
            <a:off x="7725508" y="2227385"/>
            <a:ext cx="2438400" cy="1418492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59" r:id="rId2"/>
    <p:sldLayoutId id="2147483740" r:id="rId3"/>
    <p:sldLayoutId id="2147483739" r:id="rId4"/>
    <p:sldLayoutId id="2147483769" r:id="rId5"/>
    <p:sldLayoutId id="2147483766" r:id="rId6"/>
    <p:sldLayoutId id="2147483768" r:id="rId7"/>
    <p:sldLayoutId id="2147483767" r:id="rId8"/>
    <p:sldLayoutId id="2147483737" r:id="rId9"/>
    <p:sldLayoutId id="2147483738" r:id="rId10"/>
    <p:sldLayoutId id="2147483745" r:id="rId11"/>
    <p:sldLayoutId id="2147483801" r:id="rId12"/>
    <p:sldLayoutId id="2147483796" r:id="rId13"/>
    <p:sldLayoutId id="2147483797" r:id="rId14"/>
    <p:sldLayoutId id="2147483798" r:id="rId15"/>
    <p:sldLayoutId id="2147483741" r:id="rId16"/>
    <p:sldLayoutId id="2147483742" r:id="rId17"/>
    <p:sldLayoutId id="2147483762" r:id="rId18"/>
    <p:sldLayoutId id="2147483764" r:id="rId19"/>
    <p:sldLayoutId id="2147483763" r:id="rId20"/>
    <p:sldLayoutId id="2147483781" r:id="rId21"/>
    <p:sldLayoutId id="2147483782" r:id="rId22"/>
    <p:sldLayoutId id="2147483765" r:id="rId23"/>
    <p:sldLayoutId id="2147483795" r:id="rId24"/>
    <p:sldLayoutId id="2147483776" r:id="rId25"/>
    <p:sldLayoutId id="2147483679" r:id="rId26"/>
    <p:sldLayoutId id="2147483681" r:id="rId27"/>
    <p:sldLayoutId id="2147483753" r:id="rId28"/>
    <p:sldLayoutId id="2147483754" r:id="rId29"/>
    <p:sldLayoutId id="2147483748" r:id="rId30"/>
    <p:sldLayoutId id="2147483784" r:id="rId31"/>
    <p:sldLayoutId id="2147483785" r:id="rId32"/>
    <p:sldLayoutId id="2147483783" r:id="rId33"/>
    <p:sldLayoutId id="2147483750" r:id="rId34"/>
    <p:sldLayoutId id="2147483682" r:id="rId35"/>
    <p:sldLayoutId id="2147483752" r:id="rId36"/>
    <p:sldLayoutId id="2147483755" r:id="rId37"/>
    <p:sldLayoutId id="2147483684" r:id="rId38"/>
    <p:sldLayoutId id="2147483790" r:id="rId39"/>
    <p:sldLayoutId id="2147483749" r:id="rId40"/>
    <p:sldLayoutId id="2147483751" r:id="rId41"/>
    <p:sldLayoutId id="2147483687" r:id="rId42"/>
    <p:sldLayoutId id="2147483802" r:id="rId43"/>
    <p:sldLayoutId id="2147483772" r:id="rId44"/>
    <p:sldLayoutId id="2147483688" r:id="rId45"/>
    <p:sldLayoutId id="2147483804" r:id="rId46"/>
    <p:sldLayoutId id="2147483800" r:id="rId47"/>
    <p:sldLayoutId id="2147483774" r:id="rId48"/>
    <p:sldLayoutId id="2147483771" r:id="rId49"/>
    <p:sldLayoutId id="2147483770" r:id="rId50"/>
    <p:sldLayoutId id="2147483773" r:id="rId51"/>
    <p:sldLayoutId id="2147483689" r:id="rId52"/>
    <p:sldLayoutId id="2147483690" r:id="rId53"/>
    <p:sldLayoutId id="2147483692" r:id="rId54"/>
    <p:sldLayoutId id="2147483777" r:id="rId55"/>
    <p:sldLayoutId id="2147483778" r:id="rId56"/>
    <p:sldLayoutId id="2147483693" r:id="rId57"/>
    <p:sldLayoutId id="2147483694" r:id="rId58"/>
    <p:sldLayoutId id="2147483760" r:id="rId59"/>
    <p:sldLayoutId id="2147483791" r:id="rId60"/>
    <p:sldLayoutId id="2147483761" r:id="rId61"/>
    <p:sldLayoutId id="2147483695" r:id="rId62"/>
    <p:sldLayoutId id="2147483696" r:id="rId63"/>
    <p:sldLayoutId id="2147483698" r:id="rId64"/>
    <p:sldLayoutId id="2147483793" r:id="rId65"/>
    <p:sldLayoutId id="2147483701" r:id="rId66"/>
    <p:sldLayoutId id="2147483704" r:id="rId67"/>
    <p:sldLayoutId id="2147483705" r:id="rId68"/>
    <p:sldLayoutId id="2147483706" r:id="rId69"/>
    <p:sldLayoutId id="2147483707" r:id="rId70"/>
    <p:sldLayoutId id="2147483719" r:id="rId71"/>
    <p:sldLayoutId id="2147483720" r:id="rId72"/>
    <p:sldLayoutId id="2147483723" r:id="rId73"/>
    <p:sldLayoutId id="2147483757" r:id="rId74"/>
    <p:sldLayoutId id="2147483779" r:id="rId75"/>
    <p:sldLayoutId id="2147483780" r:id="rId76"/>
    <p:sldLayoutId id="2147483789" r:id="rId77"/>
    <p:sldLayoutId id="2147483794" r:id="rId78"/>
    <p:sldLayoutId id="2147483758" r:id="rId79"/>
    <p:sldLayoutId id="2147483799" r:id="rId80"/>
    <p:sldLayoutId id="2147483792" r:id="rId81"/>
    <p:sldLayoutId id="2147483788" r:id="rId82"/>
    <p:sldLayoutId id="2147483775" r:id="rId83"/>
    <p:sldLayoutId id="2147483803" r:id="rId84"/>
    <p:sldLayoutId id="2147483805" r:id="rId8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SDA Display Headline" pitchFamily="2" charset="77"/>
          <a:ea typeface="+mj-ea"/>
          <a:cs typeface="+mj-cs"/>
        </a:defRPr>
      </a:lvl1pPr>
    </p:titleStyle>
    <p:bodyStyle>
      <a:lvl1pPr marL="266693" indent="-266693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SDA Text" pitchFamily="2" charset="77"/>
          <a:ea typeface="+mn-ea"/>
          <a:cs typeface="+mn-cs"/>
        </a:defRPr>
      </a:lvl1pPr>
      <a:lvl2pPr marL="542912" indent="-276218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ASDA Text" pitchFamily="2" charset="77"/>
          <a:ea typeface="+mn-ea"/>
          <a:cs typeface="+mn-cs"/>
        </a:defRPr>
      </a:lvl2pPr>
      <a:lvl3pPr marL="809605" indent="-26669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SDA Text" pitchFamily="2" charset="77"/>
          <a:ea typeface="+mn-ea"/>
          <a:cs typeface="+mn-cs"/>
        </a:defRPr>
      </a:lvl3pPr>
      <a:lvl4pPr marL="1076298" indent="-26669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ASDA Text" pitchFamily="2" charset="77"/>
          <a:ea typeface="+mn-ea"/>
          <a:cs typeface="+mn-cs"/>
        </a:defRPr>
      </a:lvl4pPr>
      <a:lvl5pPr marL="1342992" indent="-26669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ASDA Text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30A3F-8F0B-440D-92F2-B5DB82A8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76227"/>
            <a:ext cx="11623675" cy="5876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EDC72-5998-4308-A34E-8E42EB20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131" y="1027840"/>
            <a:ext cx="11615739" cy="51402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785AC-625D-FDDB-C407-ED9A0F148443}"/>
              </a:ext>
            </a:extLst>
          </p:cNvPr>
          <p:cNvSpPr txBox="1"/>
          <p:nvPr userDrawn="1"/>
        </p:nvSpPr>
        <p:spPr>
          <a:xfrm>
            <a:off x="7725508" y="2227385"/>
            <a:ext cx="2438400" cy="1418492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0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  <p:sldLayoutId id="2147483842" r:id="rId36"/>
    <p:sldLayoutId id="2147483843" r:id="rId37"/>
    <p:sldLayoutId id="2147483844" r:id="rId38"/>
    <p:sldLayoutId id="2147483845" r:id="rId39"/>
    <p:sldLayoutId id="2147483846" r:id="rId40"/>
    <p:sldLayoutId id="2147483847" r:id="rId41"/>
    <p:sldLayoutId id="2147483848" r:id="rId42"/>
    <p:sldLayoutId id="2147483849" r:id="rId43"/>
    <p:sldLayoutId id="2147483850" r:id="rId44"/>
    <p:sldLayoutId id="2147483851" r:id="rId45"/>
    <p:sldLayoutId id="2147483852" r:id="rId46"/>
    <p:sldLayoutId id="2147483853" r:id="rId47"/>
    <p:sldLayoutId id="2147483854" r:id="rId48"/>
    <p:sldLayoutId id="2147483855" r:id="rId49"/>
    <p:sldLayoutId id="2147483856" r:id="rId50"/>
    <p:sldLayoutId id="2147483857" r:id="rId51"/>
    <p:sldLayoutId id="2147483858" r:id="rId52"/>
    <p:sldLayoutId id="2147483859" r:id="rId53"/>
    <p:sldLayoutId id="2147483860" r:id="rId54"/>
    <p:sldLayoutId id="2147483861" r:id="rId55"/>
    <p:sldLayoutId id="2147483862" r:id="rId56"/>
    <p:sldLayoutId id="2147483863" r:id="rId57"/>
    <p:sldLayoutId id="2147483864" r:id="rId58"/>
    <p:sldLayoutId id="2147483865" r:id="rId59"/>
    <p:sldLayoutId id="2147483866" r:id="rId60"/>
    <p:sldLayoutId id="2147483867" r:id="rId61"/>
    <p:sldLayoutId id="2147483868" r:id="rId62"/>
    <p:sldLayoutId id="2147483869" r:id="rId63"/>
    <p:sldLayoutId id="2147483870" r:id="rId64"/>
    <p:sldLayoutId id="2147483871" r:id="rId65"/>
    <p:sldLayoutId id="2147483872" r:id="rId66"/>
    <p:sldLayoutId id="2147483873" r:id="rId67"/>
    <p:sldLayoutId id="2147483874" r:id="rId68"/>
    <p:sldLayoutId id="2147483875" r:id="rId69"/>
    <p:sldLayoutId id="2147483876" r:id="rId70"/>
    <p:sldLayoutId id="2147483877" r:id="rId71"/>
    <p:sldLayoutId id="2147483878" r:id="rId72"/>
    <p:sldLayoutId id="2147483879" r:id="rId73"/>
    <p:sldLayoutId id="2147483880" r:id="rId74"/>
    <p:sldLayoutId id="2147483881" r:id="rId75"/>
    <p:sldLayoutId id="2147483882" r:id="rId76"/>
    <p:sldLayoutId id="2147483883" r:id="rId77"/>
    <p:sldLayoutId id="2147483884" r:id="rId78"/>
    <p:sldLayoutId id="2147483885" r:id="rId79"/>
    <p:sldLayoutId id="2147483886" r:id="rId80"/>
    <p:sldLayoutId id="2147483887" r:id="rId81"/>
    <p:sldLayoutId id="2147483888" r:id="rId82"/>
    <p:sldLayoutId id="2147483889" r:id="rId83"/>
    <p:sldLayoutId id="2147483890" r:id="rId8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SDA Display Headline" pitchFamily="2" charset="77"/>
          <a:ea typeface="+mj-ea"/>
          <a:cs typeface="+mj-cs"/>
        </a:defRPr>
      </a:lvl1pPr>
    </p:titleStyle>
    <p:bodyStyle>
      <a:lvl1pPr marL="266693" indent="-266693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SDA Text" pitchFamily="2" charset="77"/>
          <a:ea typeface="+mn-ea"/>
          <a:cs typeface="+mn-cs"/>
        </a:defRPr>
      </a:lvl1pPr>
      <a:lvl2pPr marL="542912" indent="-276218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ASDA Text" pitchFamily="2" charset="77"/>
          <a:ea typeface="+mn-ea"/>
          <a:cs typeface="+mn-cs"/>
        </a:defRPr>
      </a:lvl2pPr>
      <a:lvl3pPr marL="809605" indent="-26669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SDA Text" pitchFamily="2" charset="77"/>
          <a:ea typeface="+mn-ea"/>
          <a:cs typeface="+mn-cs"/>
        </a:defRPr>
      </a:lvl3pPr>
      <a:lvl4pPr marL="1076298" indent="-26669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ASDA Text" pitchFamily="2" charset="77"/>
          <a:ea typeface="+mn-ea"/>
          <a:cs typeface="+mn-cs"/>
        </a:defRPr>
      </a:lvl4pPr>
      <a:lvl5pPr marL="1342992" indent="-26669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ASDA Text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95C1-F6F0-9DB3-C155-9CA464F0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1" y="3012008"/>
            <a:ext cx="11664951" cy="205466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br>
              <a:rPr lang="en-GB" sz="5400" dirty="0">
                <a:latin typeface="ASDA Text"/>
              </a:rPr>
            </a:br>
            <a:r>
              <a:rPr lang="en-GB" sz="5400" dirty="0">
                <a:latin typeface="ASDA Text"/>
              </a:rPr>
              <a:t>LNG Supply to Logistics Fleet</a:t>
            </a:r>
            <a:endParaRPr lang="en-GB" sz="4800" dirty="0">
              <a:solidFill>
                <a:srgbClr val="6EBA45"/>
              </a:solidFill>
              <a:latin typeface="ASDA Display Headlin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51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AC66F-7847-B265-5305-ADD4B361F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D068872-7D1A-3BEE-7E81-6A850BF61989}"/>
              </a:ext>
            </a:extLst>
          </p:cNvPr>
          <p:cNvSpPr txBox="1"/>
          <p:nvPr/>
        </p:nvSpPr>
        <p:spPr>
          <a:xfrm>
            <a:off x="11797123" y="6423354"/>
            <a:ext cx="404504" cy="458757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E1F350-431D-F979-53B6-0620C22DE213}"/>
              </a:ext>
            </a:extLst>
          </p:cNvPr>
          <p:cNvSpPr txBox="1">
            <a:spLocks/>
          </p:cNvSpPr>
          <p:nvPr/>
        </p:nvSpPr>
        <p:spPr>
          <a:xfrm>
            <a:off x="269874" y="194234"/>
            <a:ext cx="11652249" cy="587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SDA Display Subline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6EBA45"/>
                </a:solidFill>
                <a:latin typeface="ASDA Text"/>
              </a:rPr>
              <a:t>Asda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1D06AE-48D1-1FF2-3534-629125459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7" y="1371600"/>
            <a:ext cx="3242491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C4AAB3-D10C-C0CC-CD25-AA279687F63A}"/>
              </a:ext>
            </a:extLst>
          </p:cNvPr>
          <p:cNvSpPr txBox="1"/>
          <p:nvPr/>
        </p:nvSpPr>
        <p:spPr>
          <a:xfrm>
            <a:off x="4278086" y="1371600"/>
            <a:ext cx="6814457" cy="2951747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Chris Batt</a:t>
            </a:r>
          </a:p>
          <a:p>
            <a:r>
              <a:rPr lang="en-GB" dirty="0">
                <a:solidFill>
                  <a:schemeClr val="bg1"/>
                </a:solidFill>
              </a:rPr>
              <a:t>Senior Manager Utilities 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Energy Procurement – including the negotiation of energy &amp; industrial gas contracts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Hedging of fuels including diesel &amp; LNG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20 Years in power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19 years in European oil and gas procurement with bp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3 years Asda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67F09-9411-B6A7-E8B5-70411DC3A0FC}"/>
              </a:ext>
            </a:extLst>
          </p:cNvPr>
          <p:cNvSpPr txBox="1"/>
          <p:nvPr/>
        </p:nvSpPr>
        <p:spPr>
          <a:xfrm>
            <a:off x="606296" y="5005872"/>
            <a:ext cx="11388726" cy="735756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For projects like the deployment of LNG Asda brings together  a cross functional team including Logistics,  Procurement (energy &amp; vehicle sourcing), Estates, Legal &amp; Finance.</a:t>
            </a:r>
          </a:p>
        </p:txBody>
      </p:sp>
    </p:spTree>
    <p:extLst>
      <p:ext uri="{BB962C8B-B14F-4D97-AF65-F5344CB8AC3E}">
        <p14:creationId xmlns:p14="http://schemas.microsoft.com/office/powerpoint/2010/main" val="304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26F79F-6FE6-72E7-87BE-A2A5D9072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5A8AD1-DABD-FCEA-2049-41A2EB941B29}"/>
              </a:ext>
            </a:extLst>
          </p:cNvPr>
          <p:cNvSpPr txBox="1"/>
          <p:nvPr/>
        </p:nvSpPr>
        <p:spPr>
          <a:xfrm>
            <a:off x="11797123" y="6423354"/>
            <a:ext cx="404504" cy="458757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F289-7DC2-EDAF-7367-836D12EA2A0E}"/>
              </a:ext>
            </a:extLst>
          </p:cNvPr>
          <p:cNvSpPr txBox="1">
            <a:spLocks/>
          </p:cNvSpPr>
          <p:nvPr/>
        </p:nvSpPr>
        <p:spPr>
          <a:xfrm>
            <a:off x="273177" y="222809"/>
            <a:ext cx="11652249" cy="587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SDA Display Subline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6EBA45"/>
                </a:solidFill>
                <a:latin typeface="ASDA Text"/>
              </a:rPr>
              <a:t>LNG Rollout Across the UK Depots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EBA20-E73A-84BF-146B-6531997F6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085" y="789624"/>
            <a:ext cx="7810198" cy="5278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87F8E-58AA-42B6-2D40-489CCD51C79D}"/>
              </a:ext>
            </a:extLst>
          </p:cNvPr>
          <p:cNvSpPr txBox="1"/>
          <p:nvPr/>
        </p:nvSpPr>
        <p:spPr>
          <a:xfrm>
            <a:off x="4115228" y="6089209"/>
            <a:ext cx="4507313" cy="674200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Key</a:t>
            </a:r>
          </a:p>
          <a:p>
            <a:r>
              <a:rPr lang="en-GB" sz="1600" dirty="0">
                <a:solidFill>
                  <a:schemeClr val="bg1"/>
                </a:solidFill>
              </a:rPr>
              <a:t>Green =  LNG  Yellow = CNG  Grey = Diesel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CB30C3-CB08-F8E9-BB3A-94B5247A9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11" y="4572000"/>
            <a:ext cx="3654594" cy="16655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438886-93F4-3999-9482-5776E52A7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29" y="868934"/>
            <a:ext cx="2604670" cy="34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66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96B98-EA1B-F686-FCFF-9F6BB88F0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478281-BB6F-D75A-19FF-8D9D8A32B13A}"/>
              </a:ext>
            </a:extLst>
          </p:cNvPr>
          <p:cNvSpPr/>
          <p:nvPr/>
        </p:nvSpPr>
        <p:spPr>
          <a:xfrm>
            <a:off x="269874" y="999665"/>
            <a:ext cx="11356069" cy="461918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88B12-6E88-2984-4551-DE7F5B70AB2F}"/>
              </a:ext>
            </a:extLst>
          </p:cNvPr>
          <p:cNvSpPr txBox="1"/>
          <p:nvPr/>
        </p:nvSpPr>
        <p:spPr>
          <a:xfrm>
            <a:off x="11797123" y="6423354"/>
            <a:ext cx="404504" cy="458757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F96CFAA-5F9B-A06D-1677-FA395125932E}"/>
              </a:ext>
            </a:extLst>
          </p:cNvPr>
          <p:cNvSpPr txBox="1">
            <a:spLocks/>
          </p:cNvSpPr>
          <p:nvPr/>
        </p:nvSpPr>
        <p:spPr>
          <a:xfrm>
            <a:off x="269874" y="194234"/>
            <a:ext cx="11652249" cy="587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SDA Display Subline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latin typeface="ASDA Text"/>
              </a:rPr>
              <a:t>LNG Project Considerations</a:t>
            </a:r>
            <a:endParaRPr lang="en-GB" b="0" dirty="0">
              <a:latin typeface="ASDA Tex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D808F-AB67-4CF3-86E7-0CB41CE8FFEC}"/>
              </a:ext>
            </a:extLst>
          </p:cNvPr>
          <p:cNvSpPr txBox="1"/>
          <p:nvPr/>
        </p:nvSpPr>
        <p:spPr>
          <a:xfrm>
            <a:off x="578777" y="1526580"/>
            <a:ext cx="10738262" cy="3844299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Just undertaken what was probably the largest tender for LNG supply within Europe with 50% of our stations  / volume up for contract renewal.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What station technology / setup meets your requirements?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What do you actually need in the way of redundancy to support your operation?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Supply chain – fuel transport arrangements from Isle of Grain.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Can you build in any diversification of supply?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Gas conditioning – throughput of gas / control of condition?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Maintenance &amp; Fault support? (Downtime to a minimum)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Ability to manage costs via fuel hedging?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79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77AA2-461C-BDD5-E7FB-27ED9F3CE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E4E9657-8387-17D4-56E8-7A9282E3BDAA}"/>
              </a:ext>
            </a:extLst>
          </p:cNvPr>
          <p:cNvSpPr/>
          <p:nvPr/>
        </p:nvSpPr>
        <p:spPr>
          <a:xfrm>
            <a:off x="269874" y="1119408"/>
            <a:ext cx="11356069" cy="461918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060F66-7D47-396B-990B-7C08CCA678F7}"/>
              </a:ext>
            </a:extLst>
          </p:cNvPr>
          <p:cNvSpPr txBox="1"/>
          <p:nvPr/>
        </p:nvSpPr>
        <p:spPr>
          <a:xfrm>
            <a:off x="11797123" y="6423354"/>
            <a:ext cx="404504" cy="458757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8409001-51C6-BC39-9CA0-357371BDB57E}"/>
              </a:ext>
            </a:extLst>
          </p:cNvPr>
          <p:cNvSpPr txBox="1">
            <a:spLocks/>
          </p:cNvSpPr>
          <p:nvPr/>
        </p:nvSpPr>
        <p:spPr>
          <a:xfrm>
            <a:off x="269874" y="194234"/>
            <a:ext cx="11652249" cy="587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SDA Display Subline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latin typeface="ASDA Text"/>
              </a:rPr>
              <a:t>Supporting Technology</a:t>
            </a:r>
            <a:endParaRPr lang="en-GB" b="0" dirty="0">
              <a:latin typeface="ASDA T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29D22-096D-5AB3-54C3-E37293C345CF}"/>
              </a:ext>
            </a:extLst>
          </p:cNvPr>
          <p:cNvSpPr txBox="1"/>
          <p:nvPr/>
        </p:nvSpPr>
        <p:spPr>
          <a:xfrm flipH="1">
            <a:off x="1132067" y="1645350"/>
            <a:ext cx="9631681" cy="3567300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We like to be consistent in our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 We don’t want multiple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We want to rationalise systems and interfaces with other supporting software – e.g. Jigsaw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we try and integrate different platforms into each other through </a:t>
            </a:r>
            <a:r>
              <a:rPr lang="en-GB" sz="2000" dirty="0" err="1">
                <a:solidFill>
                  <a:schemeClr val="bg1"/>
                </a:solidFill>
              </a:rPr>
              <a:t>api</a:t>
            </a:r>
            <a:r>
              <a:rPr lang="en-GB" sz="2000" dirty="0">
                <a:solidFill>
                  <a:schemeClr val="bg1"/>
                </a:solidFill>
              </a:rPr>
              <a:t> etc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Digitalisation is important, we need to remove paperwork but must be replaced with simple user friendly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Too many systems lead to complication and the OEM’s natural starting point is to  always want to use their own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Technology should simplify or improve G&amp;S and  save money.</a:t>
            </a:r>
          </a:p>
        </p:txBody>
      </p:sp>
    </p:spTree>
    <p:extLst>
      <p:ext uri="{BB962C8B-B14F-4D97-AF65-F5344CB8AC3E}">
        <p14:creationId xmlns:p14="http://schemas.microsoft.com/office/powerpoint/2010/main" val="217242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00E6-2461-2B39-610C-CF14C174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ESG Story  - </a:t>
            </a:r>
            <a:r>
              <a:rPr lang="en-GB" sz="2400" dirty="0"/>
              <a:t>C15% reduction with non bio and up to 85% if bio (RTFC’s)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00D3A-10B1-9CFB-7614-C1DE5054C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55" y="986744"/>
            <a:ext cx="10129801" cy="56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E7001-A5CB-BBE9-EDC4-3E920BCB1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C2DCB82-3D56-392C-D30D-E35DE69B3817}"/>
              </a:ext>
            </a:extLst>
          </p:cNvPr>
          <p:cNvSpPr/>
          <p:nvPr/>
        </p:nvSpPr>
        <p:spPr>
          <a:xfrm>
            <a:off x="441054" y="1230364"/>
            <a:ext cx="11356069" cy="461918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29A71-D2A4-A262-A021-A3123F4FFE87}"/>
              </a:ext>
            </a:extLst>
          </p:cNvPr>
          <p:cNvSpPr txBox="1"/>
          <p:nvPr/>
        </p:nvSpPr>
        <p:spPr>
          <a:xfrm>
            <a:off x="11797123" y="6423354"/>
            <a:ext cx="404504" cy="458757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FAD3F98-4BE4-A2B2-9483-475C4E6495C3}"/>
              </a:ext>
            </a:extLst>
          </p:cNvPr>
          <p:cNvSpPr txBox="1">
            <a:spLocks/>
          </p:cNvSpPr>
          <p:nvPr/>
        </p:nvSpPr>
        <p:spPr>
          <a:xfrm>
            <a:off x="269874" y="194234"/>
            <a:ext cx="11652249" cy="587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SDA Display Subline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latin typeface="ASDA Text"/>
              </a:rPr>
              <a:t>LNG Experience</a:t>
            </a:r>
            <a:endParaRPr lang="en-GB" b="0" dirty="0">
              <a:latin typeface="ASDA Tex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48F1D-E483-0124-79D2-A5EF12E936EE}"/>
              </a:ext>
            </a:extLst>
          </p:cNvPr>
          <p:cNvSpPr txBox="1"/>
          <p:nvPr/>
        </p:nvSpPr>
        <p:spPr>
          <a:xfrm>
            <a:off x="924278" y="1708359"/>
            <a:ext cx="10560151" cy="3875077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ESG impact (with RTFC’s) has been a major contributor to meeting our targets up until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Efficiency (mpg equivalent) competitive with diesel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OEM have made a good vehicle that drivers like to drive.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The supply of LNG has been robust.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The uptime of stations have been very good.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The development of more public stations is helping to strengthen the robustness of fuel supply.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Fuelling does take slightly longer.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Economics do  fluctuate depending on UK Natural Gas prices.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Good stepping stone to ZEV… battery and hydrogen still in their infancy. 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14B8244-9D07-6CB9-2D87-D38B5D5C9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Actually efficiency (mpg equivalent) is ok (not better). OEM have made a good vehicle that drivers like to drive.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Future Theme">
  <a:themeElements>
    <a:clrScheme name="Custom 22">
      <a:dk1>
        <a:srgbClr val="002E3B"/>
      </a:dk1>
      <a:lt1>
        <a:srgbClr val="FFFFFF"/>
      </a:lt1>
      <a:dk2>
        <a:srgbClr val="6DBA44"/>
      </a:dk2>
      <a:lt2>
        <a:srgbClr val="CBE8DD"/>
      </a:lt2>
      <a:accent1>
        <a:srgbClr val="FBD400"/>
      </a:accent1>
      <a:accent2>
        <a:srgbClr val="002F3B"/>
      </a:accent2>
      <a:accent3>
        <a:srgbClr val="AE86BC"/>
      </a:accent3>
      <a:accent4>
        <a:srgbClr val="D12053"/>
      </a:accent4>
      <a:accent5>
        <a:srgbClr val="FFF350"/>
      </a:accent5>
      <a:accent6>
        <a:srgbClr val="F3795C"/>
      </a:accent6>
      <a:hlink>
        <a:srgbClr val="6ECEF3"/>
      </a:hlink>
      <a:folHlink>
        <a:srgbClr val="F7B7D3"/>
      </a:folHlink>
    </a:clrScheme>
    <a:fontScheme name="Custom 1">
      <a:majorFont>
        <a:latin typeface="ASDA Display Headline PPT"/>
        <a:ea typeface=""/>
        <a:cs typeface=""/>
      </a:majorFont>
      <a:minorFont>
        <a:latin typeface="ASD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sda_Template_2024" id="{35245748-1B50-F44E-9CBB-BB50FC6CF6D3}" vid="{1EC661A6-ACED-D542-93A9-579AC75DC98A}"/>
    </a:ext>
  </a:extLst>
</a:theme>
</file>

<file path=ppt/theme/theme2.xml><?xml version="1.0" encoding="utf-8"?>
<a:theme xmlns:a="http://schemas.openxmlformats.org/drawingml/2006/main" name="2_Future Theme">
  <a:themeElements>
    <a:clrScheme name="Custom 22">
      <a:dk1>
        <a:srgbClr val="002E3B"/>
      </a:dk1>
      <a:lt1>
        <a:srgbClr val="FFFFFF"/>
      </a:lt1>
      <a:dk2>
        <a:srgbClr val="6DBA44"/>
      </a:dk2>
      <a:lt2>
        <a:srgbClr val="CBE8DD"/>
      </a:lt2>
      <a:accent1>
        <a:srgbClr val="FBD400"/>
      </a:accent1>
      <a:accent2>
        <a:srgbClr val="002F3B"/>
      </a:accent2>
      <a:accent3>
        <a:srgbClr val="AE86BC"/>
      </a:accent3>
      <a:accent4>
        <a:srgbClr val="D12053"/>
      </a:accent4>
      <a:accent5>
        <a:srgbClr val="FFF350"/>
      </a:accent5>
      <a:accent6>
        <a:srgbClr val="F3795C"/>
      </a:accent6>
      <a:hlink>
        <a:srgbClr val="6ECEF3"/>
      </a:hlink>
      <a:folHlink>
        <a:srgbClr val="F7B7D3"/>
      </a:folHlink>
    </a:clrScheme>
    <a:fontScheme name="Custom 1">
      <a:majorFont>
        <a:latin typeface="ASDA Display Headline PPT"/>
        <a:ea typeface=""/>
        <a:cs typeface=""/>
      </a:majorFont>
      <a:minorFont>
        <a:latin typeface="ASD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sda_Template_2024" id="{35245748-1B50-F44E-9CBB-BB50FC6CF6D3}" vid="{1EC661A6-ACED-D542-93A9-579AC75DC98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22">
    <a:dk1>
      <a:srgbClr val="002E3B"/>
    </a:dk1>
    <a:lt1>
      <a:srgbClr val="FFFFFF"/>
    </a:lt1>
    <a:dk2>
      <a:srgbClr val="6DBA44"/>
    </a:dk2>
    <a:lt2>
      <a:srgbClr val="CBE8DD"/>
    </a:lt2>
    <a:accent1>
      <a:srgbClr val="FBD400"/>
    </a:accent1>
    <a:accent2>
      <a:srgbClr val="002F3B"/>
    </a:accent2>
    <a:accent3>
      <a:srgbClr val="AE86BC"/>
    </a:accent3>
    <a:accent4>
      <a:srgbClr val="D12053"/>
    </a:accent4>
    <a:accent5>
      <a:srgbClr val="FFF350"/>
    </a:accent5>
    <a:accent6>
      <a:srgbClr val="F3795C"/>
    </a:accent6>
    <a:hlink>
      <a:srgbClr val="6ECEF3"/>
    </a:hlink>
    <a:folHlink>
      <a:srgbClr val="F7B7D3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4137998-7253-D24B-BAEC-44F78DCE6A37}">
  <we:reference id="wa200000729" version="3.19.222.0" store="en-GB" storeType="OMEX"/>
  <we:alternateReferences>
    <we:reference id="wa200000729" version="3.19.222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08594-4b39-40bb-a997-e0b34e6223c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A2FE1BB0FF443AC14CBD7CB5EE739" ma:contentTypeVersion="13" ma:contentTypeDescription="Create a new document." ma:contentTypeScope="" ma:versionID="355078793ee500fafd409040ec57b4a1">
  <xsd:schema xmlns:xsd="http://www.w3.org/2001/XMLSchema" xmlns:xs="http://www.w3.org/2001/XMLSchema" xmlns:p="http://schemas.microsoft.com/office/2006/metadata/properties" xmlns:ns2="b4808594-4b39-40bb-a997-e0b34e6223c9" targetNamespace="http://schemas.microsoft.com/office/2006/metadata/properties" ma:root="true" ma:fieldsID="8e3f031f9577223df6b4a4c43fcc5379" ns2:_="">
    <xsd:import namespace="b4808594-4b39-40bb-a997-e0b34e6223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  <xsd:element ref="ns2:MediaServiceOCR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08594-4b39-40bb-a997-e0b34e622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082920d-7887-411b-878e-f2deb66939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22F25-7027-4084-B657-B05D57520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BD19B1-CFD4-4655-8798-C1FED86A9DEE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4808594-4b39-40bb-a997-e0b34e6223c9"/>
  </ds:schemaRefs>
</ds:datastoreItem>
</file>

<file path=customXml/itemProps3.xml><?xml version="1.0" encoding="utf-8"?>
<ds:datastoreItem xmlns:ds="http://schemas.openxmlformats.org/officeDocument/2006/customXml" ds:itemID="{1DF6D6DA-9115-4A8A-AEAD-B0911101D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08594-4b39-40bb-a997-e0b34e6223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1_Future Theme</Template>
  <TotalTime>107</TotalTime>
  <Words>504</Words>
  <Application>Microsoft Office PowerPoint</Application>
  <PresentationFormat>Widescreen</PresentationFormat>
  <Paragraphs>68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Arial</vt:lpstr>
      <vt:lpstr>ASDA Display Headline</vt:lpstr>
      <vt:lpstr>ASDA Text</vt:lpstr>
      <vt:lpstr>Gotham Black</vt:lpstr>
      <vt:lpstr>Helvetica</vt:lpstr>
      <vt:lpstr>Poppins</vt:lpstr>
      <vt:lpstr>1_Future Theme</vt:lpstr>
      <vt:lpstr>2_Future Theme</vt:lpstr>
      <vt:lpstr> LNG Supply to Logistics Fleet</vt:lpstr>
      <vt:lpstr>PowerPoint Presentation</vt:lpstr>
      <vt:lpstr>PowerPoint Presentation</vt:lpstr>
      <vt:lpstr>PowerPoint Presentation</vt:lpstr>
      <vt:lpstr>PowerPoint Presentation</vt:lpstr>
      <vt:lpstr>ESG Story  - C15% reduction with non bio and up to 85% if bio (RTFC’s)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Kirt Hussein</dc:creator>
  <cp:lastModifiedBy>Hayley Tayler (RTM)</cp:lastModifiedBy>
  <cp:revision>4</cp:revision>
  <cp:lastPrinted>2025-07-01T06:21:13Z</cp:lastPrinted>
  <dcterms:created xsi:type="dcterms:W3CDTF">2024-09-11T13:10:21Z</dcterms:created>
  <dcterms:modified xsi:type="dcterms:W3CDTF">2025-09-22T17:07:31Z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0x010100B37A2FE1BB0FF443AC14CBD7CB5EE739</vt:lpwstr>
  </property>
  <property fmtid="{D5CDD505-2E9C-101B-9397-08002B2CF9AE}" pid="3" name="MediaServiceImageTags">
    <vt:lpwstr/>
  </property>
  <property fmtid="{D5CDD505-2E9C-101B-9397-08002B2CF9AE}" pid="4" name="MSIP_Label_59971aca-a007-48ad-91f1-0c6e82a88e78_Enabled">
    <vt:lpwstr>true</vt:lpwstr>
  </property>
  <property fmtid="{D5CDD505-2E9C-101B-9397-08002B2CF9AE}" pid="5" name="MSIP_Label_59971aca-a007-48ad-91f1-0c6e82a88e78_SetDate">
    <vt:lpwstr>2024-01-18T14:52:56Z</vt:lpwstr>
  </property>
  <property fmtid="{D5CDD505-2E9C-101B-9397-08002B2CF9AE}" pid="6" name="MSIP_Label_59971aca-a007-48ad-91f1-0c6e82a88e78_Method">
    <vt:lpwstr>Standard</vt:lpwstr>
  </property>
  <property fmtid="{D5CDD505-2E9C-101B-9397-08002B2CF9AE}" pid="7" name="MSIP_Label_59971aca-a007-48ad-91f1-0c6e82a88e78_Name">
    <vt:lpwstr>Asda Internal</vt:lpwstr>
  </property>
  <property fmtid="{D5CDD505-2E9C-101B-9397-08002B2CF9AE}" pid="8" name="MSIP_Label_59971aca-a007-48ad-91f1-0c6e82a88e78_SiteId">
    <vt:lpwstr>b63ee29f-aaa6-4d4e-8267-1d6dca9c0e43</vt:lpwstr>
  </property>
  <property fmtid="{D5CDD505-2E9C-101B-9397-08002B2CF9AE}" pid="9" name="MSIP_Label_59971aca-a007-48ad-91f1-0c6e82a88e78_ActionId">
    <vt:lpwstr>9caef381-170e-487b-820d-2ccebef742da</vt:lpwstr>
  </property>
  <property fmtid="{D5CDD505-2E9C-101B-9397-08002B2CF9AE}" pid="10" name="MSIP_Label_59971aca-a007-48ad-91f1-0c6e82a88e78_ContentBits">
    <vt:lpwstr>2</vt:lpwstr>
  </property>
  <property fmtid="{D5CDD505-2E9C-101B-9397-08002B2CF9AE}" pid="11" name="ClassificationContentMarkingFooterLocations">
    <vt:lpwstr>1_Future Theme:5\Simple Light:3\15_Office Theme:5</vt:lpwstr>
  </property>
  <property fmtid="{D5CDD505-2E9C-101B-9397-08002B2CF9AE}" pid="12" name="ClassificationContentMarkingFooterText">
    <vt:lpwstr>Data classification: Asda Internal</vt:lpwstr>
  </property>
</Properties>
</file>