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757" r:id="rId6"/>
    <p:sldMasterId id="2147483761" r:id="rId7"/>
    <p:sldMasterId id="2147483767" r:id="rId8"/>
  </p:sldMasterIdLst>
  <p:notesMasterIdLst>
    <p:notesMasterId r:id="rId17"/>
  </p:notesMasterIdLst>
  <p:sldIdLst>
    <p:sldId id="2147478485" r:id="rId9"/>
    <p:sldId id="2147478489" r:id="rId10"/>
    <p:sldId id="2147478490" r:id="rId11"/>
    <p:sldId id="2147478491" r:id="rId12"/>
    <p:sldId id="2147478492" r:id="rId13"/>
    <p:sldId id="2147478478" r:id="rId14"/>
    <p:sldId id="2147478467" r:id="rId15"/>
    <p:sldId id="2147478487"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29C"/>
    <a:srgbClr val="333333"/>
    <a:srgbClr val="A79956"/>
    <a:srgbClr val="D500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2752" autoAdjust="0"/>
  </p:normalViewPr>
  <p:slideViewPr>
    <p:cSldViewPr snapToGrid="0">
      <p:cViewPr varScale="1">
        <p:scale>
          <a:sx n="117" d="100"/>
          <a:sy n="117" d="100"/>
        </p:scale>
        <p:origin x="30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23"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ley Tayler (RTM)" userId="98b05507-c7fd-4187-aedd-0ffc29a59a95" providerId="ADAL" clId="{DA0F4307-D1F8-43F2-AACF-C2A3899CEEB0}"/>
    <pc:docChg chg="modSld sldOrd">
      <pc:chgData name="Hayley Tayler (RTM)" userId="98b05507-c7fd-4187-aedd-0ffc29a59a95" providerId="ADAL" clId="{DA0F4307-D1F8-43F2-AACF-C2A3899CEEB0}" dt="2025-09-22T22:06:06.337" v="1"/>
      <pc:docMkLst>
        <pc:docMk/>
      </pc:docMkLst>
      <pc:sldChg chg="ord">
        <pc:chgData name="Hayley Tayler (RTM)" userId="98b05507-c7fd-4187-aedd-0ffc29a59a95" providerId="ADAL" clId="{DA0F4307-D1F8-43F2-AACF-C2A3899CEEB0}" dt="2025-09-22T22:06:06.337" v="1"/>
        <pc:sldMkLst>
          <pc:docMk/>
          <pc:sldMk cId="2848838985" sldId="21474784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0A3DA-0013-4B54-8234-B0F67191CA89}" type="datetimeFigureOut">
              <a:rPr lang="en-GB" smtClean="0"/>
              <a:t>22/09/2025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918F4-4AEC-49EF-8A0C-711BFEAB33FF}" type="slidenum">
              <a:rPr lang="en-GB" smtClean="0"/>
              <a:t>‹#›</a:t>
            </a:fld>
            <a:endParaRPr lang="en-GB"/>
          </a:p>
        </p:txBody>
      </p:sp>
    </p:spTree>
    <p:extLst>
      <p:ext uri="{BB962C8B-B14F-4D97-AF65-F5344CB8AC3E}">
        <p14:creationId xmlns:p14="http://schemas.microsoft.com/office/powerpoint/2010/main" val="1959639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7602CBE-5495-4C40-BA30-6211972151A2}" type="slidenum">
              <a:rPr lang="en-US" smtClean="0"/>
              <a:pPr>
                <a:defRPr/>
              </a:pPr>
              <a:t>1</a:t>
            </a:fld>
            <a:endParaRPr lang="en-GB" dirty="0"/>
          </a:p>
        </p:txBody>
      </p:sp>
    </p:spTree>
    <p:extLst>
      <p:ext uri="{BB962C8B-B14F-4D97-AF65-F5344CB8AC3E}">
        <p14:creationId xmlns:p14="http://schemas.microsoft.com/office/powerpoint/2010/main" val="413053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75000 </a:t>
            </a:r>
            <a:r>
              <a:rPr lang="en-GB" dirty="0" err="1"/>
              <a:t>evs</a:t>
            </a:r>
            <a:r>
              <a:rPr lang="en-GB" dirty="0"/>
              <a:t> registered in </a:t>
            </a:r>
            <a:r>
              <a:rPr lang="en-GB" dirty="0" err="1"/>
              <a:t>china</a:t>
            </a:r>
            <a:r>
              <a:rPr lang="en-GB" dirty="0"/>
              <a:t> = to </a:t>
            </a:r>
            <a:r>
              <a:rPr lang="en-GB" dirty="0" err="1"/>
              <a:t>europe</a:t>
            </a:r>
            <a:endParaRPr lang="en-GB"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mn-ea"/>
                <a:cs typeface="+mn-cs"/>
              </a:rPr>
              <a:t>DAF Trucks N.V.</a:t>
            </a:r>
            <a:endParaRPr kumimoji="0" lang="nl-NL"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mn-ea"/>
                <a:cs typeface="+mn-cs"/>
              </a:rPr>
              <a:t>Product Plan 2021</a:t>
            </a:r>
            <a:endParaRPr kumimoji="0" lang="nl-NL"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Date Placeholder 5"/>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mn-ea"/>
                <a:cs typeface="+mn-cs"/>
              </a:rPr>
              <a:t>status 21-3-2019</a:t>
            </a:r>
            <a:endParaRPr kumimoji="0" lang="nl-NL"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Arial" charset="0"/>
                <a:ea typeface="+mn-ea"/>
                <a:cs typeface="+mn-cs"/>
              </a:rPr>
              <a:t>Page </a:t>
            </a:r>
            <a:fld id="{8A3A64C9-2ED5-42CD-8B79-9F4844D962ED}" type="slidenum">
              <a:rPr kumimoji="0" lang="nl-NL"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nl-NL"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156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a:effectLst/>
                <a:latin typeface="Arial" panose="020B0604020202020204" pitchFamily="34" charset="0"/>
                <a:cs typeface="Arial" panose="020B0604020202020204" pitchFamily="34" charset="0"/>
              </a:rPr>
              <a:t>To achieve a circular economy and net-zero emissions by 2050, a combination of strategies is required. Here’s our pathway that focuses on the use of hybrids, electric trucks, and hydrogen: </a:t>
            </a:r>
          </a:p>
          <a:p>
            <a:endParaRPr lang="en-US" sz="1000" b="0" i="0">
              <a:effectLst/>
              <a:latin typeface="Arial" panose="020B0604020202020204" pitchFamily="34" charset="0"/>
              <a:cs typeface="Arial" panose="020B0604020202020204" pitchFamily="34" charset="0"/>
            </a:endParaRPr>
          </a:p>
          <a:p>
            <a:pPr marL="228600" indent="-228600">
              <a:buFont typeface="+mj-lt"/>
              <a:buAutoNum type="arabicPeriod"/>
            </a:pPr>
            <a:r>
              <a:rPr lang="en-US" sz="1000" b="1" i="0">
                <a:effectLst/>
                <a:latin typeface="Arial" panose="020B0604020202020204" pitchFamily="34" charset="0"/>
                <a:cs typeface="Arial" panose="020B0604020202020204" pitchFamily="34" charset="0"/>
              </a:rPr>
              <a:t>PHEV - Plug in Hybrid Electric Vehicles </a:t>
            </a:r>
            <a:r>
              <a:rPr lang="en-US" sz="1000" b="0" i="0">
                <a:effectLst/>
                <a:latin typeface="Arial" panose="020B0604020202020204" pitchFamily="34" charset="0"/>
                <a:cs typeface="Arial" panose="020B0604020202020204" pitchFamily="34" charset="0"/>
              </a:rPr>
              <a:t>can be an initial step towards reducing emissions and fuel consumption. Hybrid trucks combine an internal combustion engine with an electric motor and battery system. This technology allows for regenerative braking, which charges the batteries during deceleration and improves fuel efficiency.</a:t>
            </a:r>
          </a:p>
          <a:p>
            <a:pPr marL="228600" indent="-228600">
              <a:buFont typeface="+mj-lt"/>
              <a:buAutoNum type="arabicPeriod"/>
            </a:pPr>
            <a:r>
              <a:rPr lang="en-US" sz="1000" b="1" i="0">
                <a:effectLst/>
                <a:latin typeface="Arial" panose="020B0604020202020204" pitchFamily="34" charset="0"/>
                <a:cs typeface="Arial" panose="020B0604020202020204" pitchFamily="34" charset="0"/>
              </a:rPr>
              <a:t>BEV – Battery Electric Vehicles </a:t>
            </a:r>
            <a:r>
              <a:rPr lang="en-US" sz="1000" b="0" i="0">
                <a:effectLst/>
                <a:latin typeface="Arial" panose="020B0604020202020204" pitchFamily="34" charset="0"/>
                <a:cs typeface="Arial" panose="020B0604020202020204" pitchFamily="34" charset="0"/>
              </a:rPr>
              <a:t>are already in our portfolio. We expect the percentage of these trucks to grow significantly in the coming years but are depending on infrastructure and legislation to determine the speed of introduction. We expect BEVs to take over most of the short distance transports like city distribution, waste collecting, supply of supermarkets, etc. </a:t>
            </a:r>
          </a:p>
          <a:p>
            <a:pPr marL="228600" indent="-228600">
              <a:buFont typeface="+mj-lt"/>
              <a:buAutoNum type="arabicPeriod"/>
            </a:pPr>
            <a:r>
              <a:rPr lang="en-US" sz="1000" b="1" i="0">
                <a:effectLst/>
                <a:latin typeface="Arial" panose="020B0604020202020204" pitchFamily="34" charset="0"/>
                <a:cs typeface="Arial" panose="020B0604020202020204" pitchFamily="34" charset="0"/>
              </a:rPr>
              <a:t>Hydrogen</a:t>
            </a:r>
            <a:r>
              <a:rPr lang="en-US" sz="1000" b="0" i="0">
                <a:effectLst/>
                <a:latin typeface="Arial" panose="020B0604020202020204" pitchFamily="34" charset="0"/>
                <a:cs typeface="Arial" panose="020B0604020202020204" pitchFamily="34" charset="0"/>
              </a:rPr>
              <a:t> can be used in a truck using 2 different techniques: </a:t>
            </a:r>
            <a:r>
              <a:rPr lang="en-US" sz="1000" b="1" i="0">
                <a:effectLst/>
                <a:latin typeface="Arial" panose="020B0604020202020204" pitchFamily="34" charset="0"/>
                <a:cs typeface="Arial" panose="020B0604020202020204" pitchFamily="34" charset="0"/>
              </a:rPr>
              <a:t>ICE - Hydrogen Internal Combustion Engines and FCEV - Fuel Cell Electric Vehicles Technology</a:t>
            </a:r>
            <a:r>
              <a:rPr lang="en-US" sz="1000" b="0" i="0">
                <a:effectLst/>
                <a:latin typeface="Arial" panose="020B0604020202020204" pitchFamily="34" charset="0"/>
                <a:cs typeface="Arial" panose="020B0604020202020204" pitchFamily="34" charset="0"/>
              </a:rPr>
              <a:t>. We are investing in research and development of both techniques to improve the efficiency and affordability of hydrogen as a fuel for heavy duty trucks.</a:t>
            </a:r>
          </a:p>
          <a:p>
            <a:pPr marL="0" indent="0">
              <a:buFont typeface="+mj-lt"/>
              <a:buNone/>
            </a:pPr>
            <a:endParaRPr lang="en-US" sz="1000" b="0" i="0">
              <a:effectLst/>
              <a:latin typeface="Arial" panose="020B0604020202020204" pitchFamily="34" charset="0"/>
              <a:cs typeface="Arial" panose="020B0604020202020204" pitchFamily="34" charset="0"/>
            </a:endParaRPr>
          </a:p>
          <a:p>
            <a:pPr marL="0" indent="0">
              <a:buFont typeface="+mj-lt"/>
              <a:buNone/>
            </a:pPr>
            <a:r>
              <a:rPr lang="en-US" sz="1000" b="0" i="0">
                <a:effectLst/>
                <a:latin typeface="Arial" panose="020B0604020202020204" pitchFamily="34" charset="0"/>
                <a:cs typeface="Arial" panose="020B0604020202020204" pitchFamily="34" charset="0"/>
              </a:rPr>
              <a:t>Until now we expect we need a combination of these techniques to achieve our ambition to be circular and use renewable energy in 2050. In this journey the Circular Economy Approach will be used by </a:t>
            </a:r>
          </a:p>
          <a:p>
            <a:pPr marL="171450" indent="-171450">
              <a:buFont typeface="Arial" panose="020B0604020202020204" pitchFamily="34" charset="0"/>
              <a:buChar char="•"/>
            </a:pPr>
            <a:r>
              <a:rPr lang="en-US" sz="1000" b="0" i="0">
                <a:effectLst/>
                <a:latin typeface="Arial" panose="020B0604020202020204" pitchFamily="34" charset="0"/>
                <a:cs typeface="Arial" panose="020B0604020202020204" pitchFamily="34" charset="0"/>
              </a:rPr>
              <a:t>Focus on recyclability, modularity, and durability. </a:t>
            </a:r>
          </a:p>
          <a:p>
            <a:pPr marL="171450" indent="-171450">
              <a:buFont typeface="Arial" panose="020B0604020202020204" pitchFamily="34" charset="0"/>
              <a:buChar char="•"/>
            </a:pPr>
            <a:r>
              <a:rPr lang="en-US" sz="1000" b="0" i="0">
                <a:effectLst/>
                <a:latin typeface="Arial" panose="020B0604020202020204" pitchFamily="34" charset="0"/>
                <a:cs typeface="Arial" panose="020B0604020202020204" pitchFamily="34" charset="0"/>
              </a:rPr>
              <a:t>Promote recycling and remanufacturing practices for truck components and materials. </a:t>
            </a:r>
          </a:p>
          <a:p>
            <a:pPr marL="171450" indent="-171450">
              <a:buFont typeface="Arial" panose="020B0604020202020204" pitchFamily="34" charset="0"/>
              <a:buChar char="•"/>
            </a:pPr>
            <a:r>
              <a:rPr lang="en-US" sz="1000" b="0" i="0">
                <a:effectLst/>
                <a:latin typeface="Arial" panose="020B0604020202020204" pitchFamily="34" charset="0"/>
                <a:cs typeface="Arial" panose="020B0604020202020204" pitchFamily="34" charset="0"/>
              </a:rPr>
              <a:t>Work with our suppliers on circular supply</a:t>
            </a:r>
            <a:endParaRPr lang="en-US"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1804FF-6D11-401E-9019-8D8CFB0B37AA}"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49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Great start – You are going to be the ones who make this happen – Today is when you will find out how.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6C857-C426-4C23-9E49-9DF38C1F19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128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27" name="Rechthoek 26"/>
          <p:cNvSpPr/>
          <p:nvPr userDrawn="1"/>
        </p:nvSpPr>
        <p:spPr bwMode="auto">
          <a:xfrm>
            <a:off x="11" y="6330720"/>
            <a:ext cx="12192000" cy="527280"/>
          </a:xfrm>
          <a:prstGeom prst="rect">
            <a:avLst/>
          </a:prstGeom>
          <a:solidFill>
            <a:srgbClr val="F2F2F2"/>
          </a:solidFill>
          <a:ln w="9525" cap="flat" cmpd="sng" algn="ctr">
            <a:noFill/>
            <a:prstDash val="solid"/>
            <a:round/>
            <a:headEnd type="none" w="med" len="med"/>
            <a:tailEnd type="none" w="med" len="med"/>
          </a:ln>
          <a:effectLst/>
        </p:spPr>
        <p:txBody>
          <a:bodyPr vert="horz" wrap="square" lIns="96620" tIns="48309" rIns="96620" bIns="48309" numCol="1" rtlCol="0" anchor="t" anchorCtr="0" compatLnSpc="1">
            <a:prstTxWarp prst="textNoShape">
              <a:avLst/>
            </a:prstTxWarp>
          </a:bodyPr>
          <a:lstStyle/>
          <a:p>
            <a:pPr marL="0" marR="0" indent="0" algn="l" defTabSz="966165"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sp>
        <p:nvSpPr>
          <p:cNvPr id="30723" name="Rectangle 3"/>
          <p:cNvSpPr>
            <a:spLocks noGrp="1" noChangeArrowheads="1"/>
          </p:cNvSpPr>
          <p:nvPr>
            <p:ph type="subTitle" idx="1" hasCustomPrompt="1"/>
          </p:nvPr>
        </p:nvSpPr>
        <p:spPr>
          <a:xfrm>
            <a:off x="855021" y="4627479"/>
            <a:ext cx="5264497" cy="371111"/>
          </a:xfrm>
          <a:extLst>
            <a:ext uri="{909E8E84-426E-40DD-AFC4-6F175D3DCCD1}">
              <a14:hiddenFill xmlns:a14="http://schemas.microsoft.com/office/drawing/2010/main">
                <a:solidFill>
                  <a:schemeClr val="bg1"/>
                </a:solidFill>
              </a14:hiddenFill>
            </a:ext>
          </a:extLst>
        </p:spPr>
        <p:txBody>
          <a:bodyPr/>
          <a:lstStyle>
            <a:lvl1pPr marL="0" indent="0">
              <a:lnSpc>
                <a:spcPct val="80000"/>
              </a:lnSpc>
              <a:buFontTx/>
              <a:buNone/>
              <a:defRPr sz="2116" b="1" i="0">
                <a:solidFill>
                  <a:schemeClr val="tx1"/>
                </a:solidFill>
                <a:latin typeface="Swis721 BT" panose="020B0504020202020204" pitchFamily="34" charset="0"/>
              </a:defRPr>
            </a:lvl1pPr>
          </a:lstStyle>
          <a:p>
            <a:pPr lvl="0"/>
            <a:r>
              <a:rPr lang="en-US" noProof="0" dirty="0"/>
              <a:t>Name presenter</a:t>
            </a:r>
          </a:p>
        </p:txBody>
      </p:sp>
      <p:sp>
        <p:nvSpPr>
          <p:cNvPr id="17" name="Rectangle 5"/>
          <p:cNvSpPr>
            <a:spLocks noGrp="1" noChangeArrowheads="1"/>
          </p:cNvSpPr>
          <p:nvPr>
            <p:ph type="title"/>
          </p:nvPr>
        </p:nvSpPr>
        <p:spPr bwMode="auto">
          <a:xfrm>
            <a:off x="897014" y="32"/>
            <a:ext cx="11044697" cy="12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670" rIns="91342" bIns="45670" numCol="1" anchor="ctr" anchorCtr="0" compatLnSpc="1">
            <a:prstTxWarp prst="textNoShape">
              <a:avLst/>
            </a:prstTxWarp>
          </a:bodyPr>
          <a:lstStyle/>
          <a:p>
            <a:pPr lvl="0"/>
            <a:r>
              <a:rPr lang="nl-NL" dirty="0"/>
              <a:t>Klik om de stijl te bewerken</a:t>
            </a:r>
            <a:endParaRPr lang="en-US" dirty="0"/>
          </a:p>
        </p:txBody>
      </p:sp>
      <p:sp>
        <p:nvSpPr>
          <p:cNvPr id="23" name="Tijdelijke aanduiding voor afbeelding 2"/>
          <p:cNvSpPr>
            <a:spLocks noGrp="1"/>
          </p:cNvSpPr>
          <p:nvPr>
            <p:ph type="pic" idx="12"/>
          </p:nvPr>
        </p:nvSpPr>
        <p:spPr>
          <a:xfrm>
            <a:off x="6778740" y="1621697"/>
            <a:ext cx="2983328" cy="2236742"/>
          </a:xfrm>
        </p:spPr>
        <p:txBody>
          <a:bodyPr/>
          <a:lstStyle>
            <a:lvl1pPr marL="0" indent="0">
              <a:buNone/>
              <a:defRPr sz="1692"/>
            </a:lvl1pPr>
            <a:lvl2pPr marL="483080" indent="0">
              <a:buNone/>
              <a:defRPr sz="2962"/>
            </a:lvl2pPr>
            <a:lvl3pPr marL="966165" indent="0">
              <a:buNone/>
              <a:defRPr sz="2539"/>
            </a:lvl3pPr>
            <a:lvl4pPr marL="1449259" indent="0">
              <a:buNone/>
              <a:defRPr sz="2116"/>
            </a:lvl4pPr>
            <a:lvl5pPr marL="1932338" indent="0">
              <a:buNone/>
              <a:defRPr sz="2116"/>
            </a:lvl5pPr>
            <a:lvl6pPr marL="2415431" indent="0">
              <a:buNone/>
              <a:defRPr sz="2116"/>
            </a:lvl6pPr>
            <a:lvl7pPr marL="2898517" indent="0">
              <a:buNone/>
              <a:defRPr sz="2116"/>
            </a:lvl7pPr>
            <a:lvl8pPr marL="3381599" indent="0">
              <a:buNone/>
              <a:defRPr sz="2116"/>
            </a:lvl8pPr>
            <a:lvl9pPr marL="3864686" indent="0">
              <a:buNone/>
              <a:defRPr sz="2116"/>
            </a:lvl9pPr>
          </a:lstStyle>
          <a:p>
            <a:pPr lvl="0"/>
            <a:r>
              <a:rPr lang="nl-NL" noProof="0" dirty="0"/>
              <a:t>Klik op het pictogram als u een afbeelding wilt toevoegen</a:t>
            </a:r>
          </a:p>
        </p:txBody>
      </p:sp>
      <p:sp>
        <p:nvSpPr>
          <p:cNvPr id="26" name="Tijdelijke aanduiding voor tekst 2"/>
          <p:cNvSpPr>
            <a:spLocks noGrp="1"/>
          </p:cNvSpPr>
          <p:nvPr>
            <p:ph type="body" idx="13" hasCustomPrompt="1"/>
          </p:nvPr>
        </p:nvSpPr>
        <p:spPr>
          <a:xfrm>
            <a:off x="868105" y="4998589"/>
            <a:ext cx="5251422" cy="848543"/>
          </a:xfrm>
        </p:spPr>
        <p:txBody>
          <a:bodyPr anchor="t" anchorCtr="0"/>
          <a:lstStyle>
            <a:lvl1pPr marL="0" indent="0">
              <a:buNone/>
              <a:defRPr sz="1904"/>
            </a:lvl1pPr>
            <a:lvl2pPr marL="483080" indent="0">
              <a:buNone/>
              <a:defRPr sz="1904"/>
            </a:lvl2pPr>
            <a:lvl3pPr marL="966165" indent="0">
              <a:buNone/>
              <a:defRPr sz="1692"/>
            </a:lvl3pPr>
            <a:lvl4pPr marL="1449259" indent="0">
              <a:buNone/>
              <a:defRPr sz="1481"/>
            </a:lvl4pPr>
            <a:lvl5pPr marL="1932338" indent="0">
              <a:buNone/>
              <a:defRPr sz="1481"/>
            </a:lvl5pPr>
            <a:lvl6pPr marL="2415431" indent="0">
              <a:buNone/>
              <a:defRPr sz="1481"/>
            </a:lvl6pPr>
            <a:lvl7pPr marL="2898517" indent="0">
              <a:buNone/>
              <a:defRPr sz="1481"/>
            </a:lvl7pPr>
            <a:lvl8pPr marL="3381599" indent="0">
              <a:buNone/>
              <a:defRPr sz="1481"/>
            </a:lvl8pPr>
            <a:lvl9pPr marL="3864686" indent="0">
              <a:buNone/>
              <a:defRPr sz="1481"/>
            </a:lvl9pPr>
          </a:lstStyle>
          <a:p>
            <a:pPr lvl="0"/>
            <a:r>
              <a:rPr lang="nl-NL" dirty="0"/>
              <a:t>Job </a:t>
            </a:r>
            <a:r>
              <a:rPr lang="nl-NL" dirty="0" err="1"/>
              <a:t>title</a:t>
            </a:r>
            <a:r>
              <a:rPr lang="nl-NL" dirty="0"/>
              <a:t> 1</a:t>
            </a:r>
            <a:br>
              <a:rPr lang="nl-NL" dirty="0"/>
            </a:br>
            <a:r>
              <a:rPr lang="nl-NL" dirty="0"/>
              <a:t>Job </a:t>
            </a:r>
            <a:r>
              <a:rPr lang="nl-NL" dirty="0" err="1"/>
              <a:t>title</a:t>
            </a:r>
            <a:r>
              <a:rPr lang="nl-NL" dirty="0"/>
              <a:t> 2</a:t>
            </a:r>
          </a:p>
        </p:txBody>
      </p:sp>
      <p:pic>
        <p:nvPicPr>
          <p:cNvPr id="18" name="Picture 3" descr="C:\Temp\DAF_Pac_white.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1039260" y="6475459"/>
            <a:ext cx="862134" cy="2398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Temp\DAF_Pac_white.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1039260" y="6475459"/>
            <a:ext cx="862134" cy="2398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Temp\DAF logo color.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11032468" y="6475459"/>
            <a:ext cx="868948" cy="239830"/>
          </a:xfrm>
          <a:prstGeom prst="rect">
            <a:avLst/>
          </a:prstGeom>
          <a:noFill/>
          <a:extLst>
            <a:ext uri="{909E8E84-426E-40DD-AFC4-6F175D3DCCD1}">
              <a14:hiddenFill xmlns:a14="http://schemas.microsoft.com/office/drawing/2010/main">
                <a:solidFill>
                  <a:srgbClr val="FFFFFF"/>
                </a:solidFill>
              </a14:hiddenFill>
            </a:ext>
          </a:extLst>
        </p:spPr>
      </p:pic>
      <p:sp>
        <p:nvSpPr>
          <p:cNvPr id="31" name="Tijdelijke aanduiding voor afbeelding 2"/>
          <p:cNvSpPr>
            <a:spLocks noGrp="1"/>
          </p:cNvSpPr>
          <p:nvPr>
            <p:ph type="pic" idx="15"/>
          </p:nvPr>
        </p:nvSpPr>
        <p:spPr>
          <a:xfrm>
            <a:off x="9762070" y="2232488"/>
            <a:ext cx="2168661" cy="1625949"/>
          </a:xfrm>
        </p:spPr>
        <p:txBody>
          <a:bodyPr/>
          <a:lstStyle>
            <a:lvl1pPr marL="0" indent="0">
              <a:buNone/>
              <a:defRPr sz="1692"/>
            </a:lvl1pPr>
            <a:lvl2pPr marL="483080" indent="0">
              <a:buNone/>
              <a:defRPr sz="2962"/>
            </a:lvl2pPr>
            <a:lvl3pPr marL="966165" indent="0">
              <a:buNone/>
              <a:defRPr sz="2539"/>
            </a:lvl3pPr>
            <a:lvl4pPr marL="1449259" indent="0">
              <a:buNone/>
              <a:defRPr sz="2116"/>
            </a:lvl4pPr>
            <a:lvl5pPr marL="1932338" indent="0">
              <a:buNone/>
              <a:defRPr sz="2116"/>
            </a:lvl5pPr>
            <a:lvl6pPr marL="2415431" indent="0">
              <a:buNone/>
              <a:defRPr sz="2116"/>
            </a:lvl6pPr>
            <a:lvl7pPr marL="2898517" indent="0">
              <a:buNone/>
              <a:defRPr sz="2116"/>
            </a:lvl7pPr>
            <a:lvl8pPr marL="3381599" indent="0">
              <a:buNone/>
              <a:defRPr sz="2116"/>
            </a:lvl8pPr>
            <a:lvl9pPr marL="3864686" indent="0">
              <a:buNone/>
              <a:defRPr sz="2116"/>
            </a:lvl9pPr>
          </a:lstStyle>
          <a:p>
            <a:pPr lvl="0"/>
            <a:r>
              <a:rPr lang="nl-NL" noProof="0" dirty="0"/>
              <a:t>Klik op het pictogram als u een afbeelding wilt toevoegen</a:t>
            </a:r>
          </a:p>
        </p:txBody>
      </p:sp>
      <p:sp>
        <p:nvSpPr>
          <p:cNvPr id="32" name="Tijdelijke aanduiding voor afbeelding 2"/>
          <p:cNvSpPr>
            <a:spLocks noGrp="1"/>
          </p:cNvSpPr>
          <p:nvPr>
            <p:ph type="pic" idx="16"/>
          </p:nvPr>
        </p:nvSpPr>
        <p:spPr>
          <a:xfrm>
            <a:off x="9321251" y="3858438"/>
            <a:ext cx="2609510" cy="1956476"/>
          </a:xfrm>
        </p:spPr>
        <p:txBody>
          <a:bodyPr/>
          <a:lstStyle>
            <a:lvl1pPr marL="0" indent="0">
              <a:buNone/>
              <a:defRPr sz="1692"/>
            </a:lvl1pPr>
            <a:lvl2pPr marL="483080" indent="0">
              <a:buNone/>
              <a:defRPr sz="2962"/>
            </a:lvl2pPr>
            <a:lvl3pPr marL="966165" indent="0">
              <a:buNone/>
              <a:defRPr sz="2539"/>
            </a:lvl3pPr>
            <a:lvl4pPr marL="1449259" indent="0">
              <a:buNone/>
              <a:defRPr sz="2116"/>
            </a:lvl4pPr>
            <a:lvl5pPr marL="1932338" indent="0">
              <a:buNone/>
              <a:defRPr sz="2116"/>
            </a:lvl5pPr>
            <a:lvl6pPr marL="2415431" indent="0">
              <a:buNone/>
              <a:defRPr sz="2116"/>
            </a:lvl6pPr>
            <a:lvl7pPr marL="2898517" indent="0">
              <a:buNone/>
              <a:defRPr sz="2116"/>
            </a:lvl7pPr>
            <a:lvl8pPr marL="3381599" indent="0">
              <a:buNone/>
              <a:defRPr sz="2116"/>
            </a:lvl8pPr>
            <a:lvl9pPr marL="3864686" indent="0">
              <a:buNone/>
              <a:defRPr sz="2116"/>
            </a:lvl9pPr>
          </a:lstStyle>
          <a:p>
            <a:pPr lvl="0"/>
            <a:r>
              <a:rPr lang="nl-NL" noProof="0" dirty="0"/>
              <a:t>Klik op het pictogram als u een afbeelding wilt toevoegen</a:t>
            </a:r>
          </a:p>
        </p:txBody>
      </p:sp>
      <p:sp>
        <p:nvSpPr>
          <p:cNvPr id="33" name="Tijdelijke aanduiding voor afbeelding 2"/>
          <p:cNvSpPr>
            <a:spLocks noGrp="1"/>
          </p:cNvSpPr>
          <p:nvPr>
            <p:ph type="pic" idx="17"/>
          </p:nvPr>
        </p:nvSpPr>
        <p:spPr>
          <a:xfrm>
            <a:off x="7098806" y="3858440"/>
            <a:ext cx="2222415" cy="1666251"/>
          </a:xfrm>
        </p:spPr>
        <p:txBody>
          <a:bodyPr/>
          <a:lstStyle>
            <a:lvl1pPr marL="0" indent="0">
              <a:buNone/>
              <a:defRPr sz="1692"/>
            </a:lvl1pPr>
            <a:lvl2pPr marL="483080" indent="0">
              <a:buNone/>
              <a:defRPr sz="2962"/>
            </a:lvl2pPr>
            <a:lvl3pPr marL="966165" indent="0">
              <a:buNone/>
              <a:defRPr sz="2539"/>
            </a:lvl3pPr>
            <a:lvl4pPr marL="1449259" indent="0">
              <a:buNone/>
              <a:defRPr sz="2116"/>
            </a:lvl4pPr>
            <a:lvl5pPr marL="1932338" indent="0">
              <a:buNone/>
              <a:defRPr sz="2116"/>
            </a:lvl5pPr>
            <a:lvl6pPr marL="2415431" indent="0">
              <a:buNone/>
              <a:defRPr sz="2116"/>
            </a:lvl6pPr>
            <a:lvl7pPr marL="2898517" indent="0">
              <a:buNone/>
              <a:defRPr sz="2116"/>
            </a:lvl7pPr>
            <a:lvl8pPr marL="3381599" indent="0">
              <a:buNone/>
              <a:defRPr sz="2116"/>
            </a:lvl8pPr>
            <a:lvl9pPr marL="3864686" indent="0">
              <a:buNone/>
              <a:defRPr sz="2116"/>
            </a:lvl9pPr>
          </a:lstStyle>
          <a:p>
            <a:pPr lvl="0"/>
            <a:r>
              <a:rPr lang="nl-NL" noProof="0" dirty="0"/>
              <a:t>Klik op het pictogram als u een afbeelding wilt toevoegen</a:t>
            </a:r>
          </a:p>
        </p:txBody>
      </p:sp>
      <p:sp>
        <p:nvSpPr>
          <p:cNvPr id="13" name="Tekstvak 12"/>
          <p:cNvSpPr txBox="1"/>
          <p:nvPr userDrawn="1"/>
        </p:nvSpPr>
        <p:spPr>
          <a:xfrm>
            <a:off x="129348" y="6457018"/>
            <a:ext cx="2583690" cy="260411"/>
          </a:xfrm>
          <a:prstGeom prst="rect">
            <a:avLst/>
          </a:prstGeom>
          <a:noFill/>
        </p:spPr>
        <p:txBody>
          <a:bodyPr wrap="none" lIns="96664" tIns="48333" rIns="96664" bIns="48333" rtlCol="0">
            <a:spAutoFit/>
          </a:bodyPr>
          <a:lstStyle/>
          <a:p>
            <a:r>
              <a:rPr lang="en-US" sz="1058" b="1" dirty="0">
                <a:solidFill>
                  <a:schemeClr val="tx1"/>
                </a:solidFill>
                <a:latin typeface="Swis721 BT" panose="020B0504020202020204" pitchFamily="34" charset="0"/>
              </a:rPr>
              <a:t>A PACCAR</a:t>
            </a:r>
            <a:r>
              <a:rPr lang="en-US" sz="1058" b="1" baseline="0" dirty="0">
                <a:solidFill>
                  <a:schemeClr val="tx1"/>
                </a:solidFill>
                <a:latin typeface="Swis721 BT" panose="020B0504020202020204" pitchFamily="34" charset="0"/>
              </a:rPr>
              <a:t> COMPANY   </a:t>
            </a:r>
            <a:r>
              <a:rPr lang="en-US" sz="1058" dirty="0">
                <a:solidFill>
                  <a:schemeClr val="tx1"/>
                </a:solidFill>
                <a:latin typeface="Swis721 BT" panose="020B0504020202020204" pitchFamily="34" charset="0"/>
              </a:rPr>
              <a:t>DRIVEN BY QUALITY</a:t>
            </a:r>
          </a:p>
        </p:txBody>
      </p:sp>
    </p:spTree>
    <p:custDataLst>
      <p:tags r:id="rId1"/>
    </p:custDataLst>
    <p:extLst>
      <p:ext uri="{BB962C8B-B14F-4D97-AF65-F5344CB8AC3E}">
        <p14:creationId xmlns:p14="http://schemas.microsoft.com/office/powerpoint/2010/main" val="131280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No content (grey background)">
    <p:bg>
      <p:bgPr>
        <a:solidFill>
          <a:schemeClr val="bg1">
            <a:lumMod val="85000"/>
          </a:schemeClr>
        </a:solidFill>
        <a:effectLst/>
      </p:bgPr>
    </p:bg>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59E7FCBF-3598-49DF-A730-9BA8A2BEB127}"/>
              </a:ext>
            </a:extLst>
          </p:cNvPr>
          <p:cNvSpPr txBox="1"/>
          <p:nvPr/>
        </p:nvSpPr>
        <p:spPr>
          <a:xfrm>
            <a:off x="-13648" y="-439267"/>
            <a:ext cx="8817986" cy="352532"/>
          </a:xfrm>
          <a:prstGeom prst="rect">
            <a:avLst/>
          </a:prstGeom>
          <a:noFill/>
        </p:spPr>
        <p:txBody>
          <a:bodyPr wrap="square" rtlCol="0">
            <a:spAutoFit/>
          </a:bodyPr>
          <a:lstStyle/>
          <a:p>
            <a:pPr algn="l"/>
            <a:r>
              <a:rPr lang="nl-NL" sz="1691" b="1" dirty="0">
                <a:solidFill>
                  <a:srgbClr val="080808"/>
                </a:solidFill>
                <a:latin typeface="+mn-lt"/>
              </a:rPr>
              <a:t>No content (</a:t>
            </a:r>
            <a:r>
              <a:rPr lang="nl-NL" sz="1691" b="1" dirty="0" err="1">
                <a:solidFill>
                  <a:srgbClr val="080808"/>
                </a:solidFill>
                <a:latin typeface="+mn-lt"/>
              </a:rPr>
              <a:t>grey</a:t>
            </a:r>
            <a:r>
              <a:rPr lang="nl-NL" sz="1691" b="1" dirty="0">
                <a:solidFill>
                  <a:srgbClr val="080808"/>
                </a:solidFill>
                <a:latin typeface="+mn-lt"/>
              </a:rPr>
              <a:t> background)</a:t>
            </a:r>
          </a:p>
        </p:txBody>
      </p:sp>
      <p:sp>
        <p:nvSpPr>
          <p:cNvPr id="24" name="Tekstvak 23">
            <a:extLst>
              <a:ext uri="{FF2B5EF4-FFF2-40B4-BE49-F238E27FC236}">
                <a16:creationId xmlns:a16="http://schemas.microsoft.com/office/drawing/2014/main" id="{3FB45008-7E25-4941-BAC9-DD1496BD8764}"/>
              </a:ext>
            </a:extLst>
          </p:cNvPr>
          <p:cNvSpPr txBox="1"/>
          <p:nvPr/>
        </p:nvSpPr>
        <p:spPr>
          <a:xfrm>
            <a:off x="-3047369" y="2875546"/>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25" name="Rechthoek 24">
            <a:extLst>
              <a:ext uri="{FF2B5EF4-FFF2-40B4-BE49-F238E27FC236}">
                <a16:creationId xmlns:a16="http://schemas.microsoft.com/office/drawing/2014/main" id="{DB6F1D9E-8A80-4A38-82D5-CF3AA7A6834B}"/>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6" name="Tekstvak 25">
            <a:extLst>
              <a:ext uri="{FF2B5EF4-FFF2-40B4-BE49-F238E27FC236}">
                <a16:creationId xmlns:a16="http://schemas.microsoft.com/office/drawing/2014/main" id="{3F425764-023B-4F1F-A529-4627CD68E693}"/>
              </a:ext>
            </a:extLst>
          </p:cNvPr>
          <p:cNvSpPr txBox="1"/>
          <p:nvPr/>
        </p:nvSpPr>
        <p:spPr>
          <a:xfrm>
            <a:off x="-2559411" y="4195427"/>
            <a:ext cx="2133032" cy="287451"/>
          </a:xfrm>
          <a:prstGeom prst="rect">
            <a:avLst/>
          </a:prstGeom>
          <a:noFill/>
        </p:spPr>
        <p:txBody>
          <a:bodyPr wrap="square" rtlCol="0">
            <a:spAutoFit/>
          </a:bodyPr>
          <a:lstStyle/>
          <a:p>
            <a:pPr algn="r"/>
            <a:r>
              <a:rPr lang="nl-NL" sz="1268" dirty="0">
                <a:solidFill>
                  <a:srgbClr val="080808"/>
                </a:solidFill>
                <a:latin typeface="+mn-lt"/>
              </a:rPr>
              <a:t>Standard Support </a:t>
            </a:r>
            <a:r>
              <a:rPr lang="nl-NL" sz="1268" dirty="0" err="1">
                <a:solidFill>
                  <a:srgbClr val="080808"/>
                </a:solidFill>
                <a:latin typeface="+mn-lt"/>
              </a:rPr>
              <a:t>color</a:t>
            </a:r>
            <a:r>
              <a:rPr lang="nl-NL" sz="1268" dirty="0">
                <a:solidFill>
                  <a:srgbClr val="080808"/>
                </a:solidFill>
                <a:latin typeface="+mn-lt"/>
              </a:rPr>
              <a:t>:</a:t>
            </a:r>
          </a:p>
        </p:txBody>
      </p:sp>
      <p:sp>
        <p:nvSpPr>
          <p:cNvPr id="27" name="Rechthoek 26">
            <a:extLst>
              <a:ext uri="{FF2B5EF4-FFF2-40B4-BE49-F238E27FC236}">
                <a16:creationId xmlns:a16="http://schemas.microsoft.com/office/drawing/2014/main" id="{9B019416-20EA-47E0-8991-846EE05EF558}"/>
              </a:ext>
            </a:extLst>
          </p:cNvPr>
          <p:cNvSpPr/>
          <p:nvPr/>
        </p:nvSpPr>
        <p:spPr bwMode="auto">
          <a:xfrm>
            <a:off x="-433336" y="4511059"/>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8" name="Tekstvak 27">
            <a:extLst>
              <a:ext uri="{FF2B5EF4-FFF2-40B4-BE49-F238E27FC236}">
                <a16:creationId xmlns:a16="http://schemas.microsoft.com/office/drawing/2014/main" id="{D537A18B-CEA4-4C06-846D-1412DF5E4A5C}"/>
              </a:ext>
            </a:extLst>
          </p:cNvPr>
          <p:cNvSpPr txBox="1"/>
          <p:nvPr/>
        </p:nvSpPr>
        <p:spPr>
          <a:xfrm>
            <a:off x="-2559411" y="4497690"/>
            <a:ext cx="2133032" cy="287451"/>
          </a:xfrm>
          <a:prstGeom prst="rect">
            <a:avLst/>
          </a:prstGeom>
          <a:noFill/>
        </p:spPr>
        <p:txBody>
          <a:bodyPr wrap="square" rtlCol="0">
            <a:spAutoFit/>
          </a:bodyPr>
          <a:lstStyle/>
          <a:p>
            <a:pPr algn="r"/>
            <a:r>
              <a:rPr lang="nl-NL" sz="1268" dirty="0">
                <a:solidFill>
                  <a:srgbClr val="080808"/>
                </a:solidFill>
                <a:latin typeface="+mn-lt"/>
              </a:rPr>
              <a:t>MY2017 Support </a:t>
            </a:r>
            <a:r>
              <a:rPr lang="nl-NL" sz="1268" dirty="0" err="1">
                <a:solidFill>
                  <a:srgbClr val="080808"/>
                </a:solidFill>
                <a:latin typeface="+mn-lt"/>
              </a:rPr>
              <a:t>color</a:t>
            </a:r>
            <a:r>
              <a:rPr lang="nl-NL" sz="1268" dirty="0">
                <a:solidFill>
                  <a:srgbClr val="080808"/>
                </a:solidFill>
                <a:latin typeface="+mn-lt"/>
              </a:rPr>
              <a:t>:</a:t>
            </a:r>
          </a:p>
        </p:txBody>
      </p:sp>
      <p:sp>
        <p:nvSpPr>
          <p:cNvPr id="29" name="Rechthoek 28">
            <a:extLst>
              <a:ext uri="{FF2B5EF4-FFF2-40B4-BE49-F238E27FC236}">
                <a16:creationId xmlns:a16="http://schemas.microsoft.com/office/drawing/2014/main" id="{1C1C1104-8FCA-4121-883E-332596E03BA4}"/>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30" name="Tekstvak 29">
            <a:extLst>
              <a:ext uri="{FF2B5EF4-FFF2-40B4-BE49-F238E27FC236}">
                <a16:creationId xmlns:a16="http://schemas.microsoft.com/office/drawing/2014/main" id="{647E0619-9EE0-49FE-9282-6EA866C3BDD3}"/>
              </a:ext>
            </a:extLst>
          </p:cNvPr>
          <p:cNvSpPr txBox="1"/>
          <p:nvPr/>
        </p:nvSpPr>
        <p:spPr>
          <a:xfrm>
            <a:off x="-2559411" y="4810027"/>
            <a:ext cx="2133032" cy="287451"/>
          </a:xfrm>
          <a:prstGeom prst="rect">
            <a:avLst/>
          </a:prstGeom>
          <a:noFill/>
        </p:spPr>
        <p:txBody>
          <a:bodyPr wrap="square" rtlCol="0">
            <a:spAutoFit/>
          </a:bodyPr>
          <a:lstStyle/>
          <a:p>
            <a:pPr algn="r"/>
            <a:r>
              <a:rPr lang="nl-NL" sz="1268" dirty="0">
                <a:solidFill>
                  <a:srgbClr val="080808"/>
                </a:solidFill>
                <a:latin typeface="+mn-lt"/>
              </a:rPr>
              <a:t>NGD Support </a:t>
            </a:r>
            <a:r>
              <a:rPr lang="nl-NL" sz="1268" dirty="0" err="1">
                <a:solidFill>
                  <a:srgbClr val="080808"/>
                </a:solidFill>
                <a:latin typeface="+mn-lt"/>
              </a:rPr>
              <a:t>color</a:t>
            </a:r>
            <a:r>
              <a:rPr lang="nl-NL" sz="1268" dirty="0">
                <a:solidFill>
                  <a:srgbClr val="080808"/>
                </a:solidFill>
                <a:latin typeface="+mn-lt"/>
              </a:rPr>
              <a:t>:</a:t>
            </a:r>
          </a:p>
        </p:txBody>
      </p:sp>
      <p:sp>
        <p:nvSpPr>
          <p:cNvPr id="31" name="Tekstvak 30">
            <a:extLst>
              <a:ext uri="{FF2B5EF4-FFF2-40B4-BE49-F238E27FC236}">
                <a16:creationId xmlns:a16="http://schemas.microsoft.com/office/drawing/2014/main" id="{431EBE3E-1087-41B9-84CB-86C6E0CEBDF8}"/>
              </a:ext>
            </a:extLst>
          </p:cNvPr>
          <p:cNvSpPr txBox="1"/>
          <p:nvPr/>
        </p:nvSpPr>
        <p:spPr>
          <a:xfrm>
            <a:off x="-2559411" y="5145875"/>
            <a:ext cx="2133032" cy="287451"/>
          </a:xfrm>
          <a:prstGeom prst="rect">
            <a:avLst/>
          </a:prstGeom>
          <a:noFill/>
        </p:spPr>
        <p:txBody>
          <a:bodyPr wrap="square" rtlCol="0">
            <a:spAutoFit/>
          </a:bodyPr>
          <a:lstStyle/>
          <a:p>
            <a:pPr algn="r"/>
            <a:r>
              <a:rPr lang="nl-NL" sz="1268" dirty="0">
                <a:solidFill>
                  <a:srgbClr val="080808"/>
                </a:solidFill>
                <a:latin typeface="+mn-lt"/>
              </a:rPr>
              <a:t>support </a:t>
            </a:r>
            <a:r>
              <a:rPr lang="nl-NL" sz="1268" dirty="0" err="1">
                <a:solidFill>
                  <a:srgbClr val="080808"/>
                </a:solidFill>
                <a:latin typeface="+mn-lt"/>
              </a:rPr>
              <a:t>colors</a:t>
            </a:r>
            <a:r>
              <a:rPr lang="nl-NL" sz="1268" dirty="0">
                <a:solidFill>
                  <a:srgbClr val="080808"/>
                </a:solidFill>
                <a:latin typeface="+mn-lt"/>
              </a:rPr>
              <a:t> 1:</a:t>
            </a:r>
          </a:p>
        </p:txBody>
      </p:sp>
      <p:sp>
        <p:nvSpPr>
          <p:cNvPr id="37" name="Tekstvak 36">
            <a:extLst>
              <a:ext uri="{FF2B5EF4-FFF2-40B4-BE49-F238E27FC236}">
                <a16:creationId xmlns:a16="http://schemas.microsoft.com/office/drawing/2014/main" id="{F7A8A132-C4C5-42F4-A420-E86729BE5D18}"/>
              </a:ext>
            </a:extLst>
          </p:cNvPr>
          <p:cNvSpPr txBox="1"/>
          <p:nvPr/>
        </p:nvSpPr>
        <p:spPr>
          <a:xfrm>
            <a:off x="-2559411" y="5750400"/>
            <a:ext cx="2133032" cy="287451"/>
          </a:xfrm>
          <a:prstGeom prst="rect">
            <a:avLst/>
          </a:prstGeom>
          <a:noFill/>
        </p:spPr>
        <p:txBody>
          <a:bodyPr wrap="square" rtlCol="0">
            <a:spAutoFit/>
          </a:bodyPr>
          <a:lstStyle/>
          <a:p>
            <a:pPr algn="r"/>
            <a:r>
              <a:rPr lang="nl-NL" sz="1268" dirty="0">
                <a:solidFill>
                  <a:srgbClr val="080808"/>
                </a:solidFill>
                <a:latin typeface="+mn-lt"/>
              </a:rPr>
              <a:t>support </a:t>
            </a:r>
            <a:r>
              <a:rPr lang="nl-NL" sz="1268" dirty="0" err="1">
                <a:solidFill>
                  <a:srgbClr val="080808"/>
                </a:solidFill>
                <a:latin typeface="+mn-lt"/>
              </a:rPr>
              <a:t>colors</a:t>
            </a:r>
            <a:r>
              <a:rPr lang="nl-NL" sz="1268" dirty="0">
                <a:solidFill>
                  <a:srgbClr val="080808"/>
                </a:solidFill>
                <a:latin typeface="+mn-lt"/>
              </a:rPr>
              <a:t> 2:</a:t>
            </a:r>
          </a:p>
        </p:txBody>
      </p:sp>
      <p:sp>
        <p:nvSpPr>
          <p:cNvPr id="22" name="Rechthoek 21">
            <a:extLst>
              <a:ext uri="{FF2B5EF4-FFF2-40B4-BE49-F238E27FC236}">
                <a16:creationId xmlns:a16="http://schemas.microsoft.com/office/drawing/2014/main" id="{2F9FFFF4-5A9A-40B7-8ADD-71FE9A9FD088}"/>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3" name="Rechthoek 22">
            <a:extLst>
              <a:ext uri="{FF2B5EF4-FFF2-40B4-BE49-F238E27FC236}">
                <a16:creationId xmlns:a16="http://schemas.microsoft.com/office/drawing/2014/main" id="{D0434872-5D7B-44B2-86D1-63EAE0B23D38}"/>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3" name="Rechthoek 42">
            <a:extLst>
              <a:ext uri="{FF2B5EF4-FFF2-40B4-BE49-F238E27FC236}">
                <a16:creationId xmlns:a16="http://schemas.microsoft.com/office/drawing/2014/main" id="{699B2A69-31E2-446B-883C-D3E7276CC36A}"/>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4" name="Rechthoek 43">
            <a:extLst>
              <a:ext uri="{FF2B5EF4-FFF2-40B4-BE49-F238E27FC236}">
                <a16:creationId xmlns:a16="http://schemas.microsoft.com/office/drawing/2014/main" id="{47A1F5E9-190D-41BB-B160-A67D1F4CE32F}"/>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5" name="Rechthoek 44">
            <a:extLst>
              <a:ext uri="{FF2B5EF4-FFF2-40B4-BE49-F238E27FC236}">
                <a16:creationId xmlns:a16="http://schemas.microsoft.com/office/drawing/2014/main" id="{6EFBF18E-D62C-41B8-925F-A2F7BF52E84D}"/>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6" name="Rechthoek 45">
            <a:extLst>
              <a:ext uri="{FF2B5EF4-FFF2-40B4-BE49-F238E27FC236}">
                <a16:creationId xmlns:a16="http://schemas.microsoft.com/office/drawing/2014/main" id="{31D106DA-0846-47DA-84F2-5B09745FBCE0}"/>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7" name="Rechthoek 46">
            <a:extLst>
              <a:ext uri="{FF2B5EF4-FFF2-40B4-BE49-F238E27FC236}">
                <a16:creationId xmlns:a16="http://schemas.microsoft.com/office/drawing/2014/main" id="{389C16D7-DB6C-4692-9A76-8B95C3674196}"/>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Rechthoek 47">
            <a:extLst>
              <a:ext uri="{FF2B5EF4-FFF2-40B4-BE49-F238E27FC236}">
                <a16:creationId xmlns:a16="http://schemas.microsoft.com/office/drawing/2014/main" id="{D62C2B3E-6C05-46E7-80B0-87C9097A2CC7}"/>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9" name="Rechthoek 48">
            <a:extLst>
              <a:ext uri="{FF2B5EF4-FFF2-40B4-BE49-F238E27FC236}">
                <a16:creationId xmlns:a16="http://schemas.microsoft.com/office/drawing/2014/main" id="{4CCFBAB3-2E62-42FA-B030-25CCC3F16448}"/>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Rechthoek 49">
            <a:extLst>
              <a:ext uri="{FF2B5EF4-FFF2-40B4-BE49-F238E27FC236}">
                <a16:creationId xmlns:a16="http://schemas.microsoft.com/office/drawing/2014/main" id="{6457799A-F2EA-4FD7-A1E2-9A5B6FD88A25}"/>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691" tIns="48346" rIns="96691" bIns="48346" numCol="1" rtlCol="0" anchor="t" anchorCtr="0" compatLnSpc="1">
            <a:prstTxWarp prst="textNoShape">
              <a:avLst/>
            </a:prstTxWarp>
          </a:bodyPr>
          <a:lstStyle/>
          <a:p>
            <a:pPr marL="0" marR="0" indent="0" algn="l" defTabSz="966988"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1360899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Fullscreen Content (light backgroun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8"/>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userDrawn="1"/>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Inter" panose="02000503000000020004" pitchFamily="2"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userDrawn="1"/>
          </p:nvSpPr>
          <p:spPr>
            <a:xfrm>
              <a:off x="451495" y="6191187"/>
              <a:ext cx="2649901" cy="225800"/>
            </a:xfrm>
            <a:prstGeom prst="rect">
              <a:avLst/>
            </a:prstGeom>
            <a:noFill/>
          </p:spPr>
          <p:txBody>
            <a:bodyPr wrap="none" rtlCol="0" anchor="ctr">
              <a:spAutoFit/>
            </a:bodyPr>
            <a:lstStyle/>
            <a:p>
              <a:r>
                <a:rPr lang="en-US" sz="952" b="1">
                  <a:solidFill>
                    <a:schemeClr val="tx1"/>
                  </a:solidFill>
                  <a:latin typeface="Inter" panose="02000503000000020004" pitchFamily="2" charset="0"/>
                </a:rPr>
                <a:t>A PACCAR</a:t>
              </a:r>
              <a:r>
                <a:rPr lang="en-US" sz="952" b="1" baseline="0">
                  <a:solidFill>
                    <a:schemeClr val="tx1"/>
                  </a:solidFill>
                  <a:latin typeface="Inter" panose="02000503000000020004" pitchFamily="2" charset="0"/>
                </a:rPr>
                <a:t> COMPANY   </a:t>
              </a:r>
              <a:r>
                <a:rPr lang="en-US" sz="952">
                  <a:solidFill>
                    <a:schemeClr val="tx1"/>
                  </a:solidFill>
                  <a:latin typeface="Inter" panose="02000503000000020004" pitchFamily="2"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a:t>Slide </a:t>
            </a:r>
            <a:r>
              <a:rPr lang="nl-NL" err="1"/>
              <a:t>Title</a:t>
            </a:r>
            <a:endParaRPr lang="nl-NL"/>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084"/>
          </a:xfrm>
          <a:prstGeom prst="rect">
            <a:avLst/>
          </a:prstGeom>
          <a:noFill/>
        </p:spPr>
        <p:txBody>
          <a:bodyPr wrap="square" rtlCol="0">
            <a:spAutoFit/>
          </a:bodyPr>
          <a:lstStyle/>
          <a:p>
            <a:pPr algn="l"/>
            <a:r>
              <a:rPr lang="nl-NL" sz="1688" b="1" err="1">
                <a:solidFill>
                  <a:srgbClr val="080808"/>
                </a:solidFill>
                <a:latin typeface="Inter" panose="02000503000000020004" pitchFamily="2" charset="0"/>
              </a:rPr>
              <a:t>Fullscreen</a:t>
            </a:r>
            <a:r>
              <a:rPr lang="nl-NL" sz="1688" b="1">
                <a:solidFill>
                  <a:srgbClr val="080808"/>
                </a:solidFill>
                <a:latin typeface="Inter" panose="02000503000000020004" pitchFamily="2" charset="0"/>
              </a:rPr>
              <a:t> Content (light background)</a:t>
            </a:r>
          </a:p>
        </p:txBody>
      </p:sp>
      <p:sp>
        <p:nvSpPr>
          <p:cNvPr id="44" name="Tekstvak 43">
            <a:extLst>
              <a:ext uri="{FF2B5EF4-FFF2-40B4-BE49-F238E27FC236}">
                <a16:creationId xmlns:a16="http://schemas.microsoft.com/office/drawing/2014/main" id="{49552ABF-8577-49E4-A1C4-32B2022D1E80}"/>
              </a:ext>
            </a:extLst>
          </p:cNvPr>
          <p:cNvSpPr txBox="1"/>
          <p:nvPr/>
        </p:nvSpPr>
        <p:spPr>
          <a:xfrm>
            <a:off x="-3047369" y="2875551"/>
            <a:ext cx="2906266" cy="1003865"/>
          </a:xfrm>
          <a:prstGeom prst="rect">
            <a:avLst/>
          </a:prstGeom>
          <a:noFill/>
        </p:spPr>
        <p:txBody>
          <a:bodyPr wrap="square" rtlCol="0">
            <a:spAutoFit/>
          </a:bodyPr>
          <a:lstStyle/>
          <a:p>
            <a:pPr algn="r"/>
            <a:r>
              <a:rPr lang="nl-NL" sz="1481">
                <a:solidFill>
                  <a:srgbClr val="080808"/>
                </a:solidFill>
                <a:latin typeface="Inter" panose="02000503000000020004" pitchFamily="2" charset="0"/>
              </a:rPr>
              <a:t>Select a background-image </a:t>
            </a:r>
            <a:br>
              <a:rPr lang="nl-NL" sz="1481">
                <a:solidFill>
                  <a:srgbClr val="080808"/>
                </a:solidFill>
                <a:latin typeface="Inter" panose="02000503000000020004" pitchFamily="2" charset="0"/>
              </a:rPr>
            </a:br>
            <a:r>
              <a:rPr lang="nl-NL" sz="1481">
                <a:solidFill>
                  <a:srgbClr val="080808"/>
                </a:solidFill>
                <a:latin typeface="Inter" panose="02000503000000020004" pitchFamily="2" charset="0"/>
              </a:rPr>
              <a:t>via </a:t>
            </a:r>
            <a:r>
              <a:rPr lang="nl-NL" sz="1481" err="1">
                <a:solidFill>
                  <a:srgbClr val="080808"/>
                </a:solidFill>
                <a:latin typeface="Inter" panose="02000503000000020004" pitchFamily="2" charset="0"/>
              </a:rPr>
              <a:t>the</a:t>
            </a:r>
            <a:r>
              <a:rPr lang="nl-NL" sz="1481">
                <a:solidFill>
                  <a:srgbClr val="080808"/>
                </a:solidFill>
                <a:latin typeface="Inter" panose="02000503000000020004" pitchFamily="2" charset="0"/>
              </a:rPr>
              <a:t> DAF-tab. Or search </a:t>
            </a:r>
            <a:br>
              <a:rPr lang="nl-NL" sz="1481">
                <a:solidFill>
                  <a:srgbClr val="080808"/>
                </a:solidFill>
                <a:latin typeface="Inter" panose="02000503000000020004" pitchFamily="2" charset="0"/>
              </a:rPr>
            </a:br>
            <a:r>
              <a:rPr lang="nl-NL" sz="1481" err="1">
                <a:solidFill>
                  <a:srgbClr val="080808"/>
                </a:solidFill>
                <a:latin typeface="Inter" panose="02000503000000020004" pitchFamily="2" charset="0"/>
              </a:rPr>
              <a:t>the</a:t>
            </a:r>
            <a:r>
              <a:rPr lang="nl-NL" sz="1481">
                <a:solidFill>
                  <a:srgbClr val="080808"/>
                </a:solidFill>
                <a:latin typeface="Inter" panose="02000503000000020004" pitchFamily="2" charset="0"/>
              </a:rPr>
              <a:t> DAF Image Library</a:t>
            </a:r>
            <a:br>
              <a:rPr lang="nl-NL" sz="1481">
                <a:solidFill>
                  <a:srgbClr val="080808"/>
                </a:solidFill>
                <a:latin typeface="Inter" panose="02000503000000020004" pitchFamily="2" charset="0"/>
              </a:rPr>
            </a:br>
            <a:r>
              <a:rPr lang="nl-NL" sz="1481">
                <a:solidFill>
                  <a:srgbClr val="080808"/>
                </a:solidFill>
                <a:latin typeface="Inter" panose="02000503000000020004" pitchFamily="2" charset="0"/>
              </a:rPr>
              <a:t>on daf.com</a:t>
            </a:r>
          </a:p>
        </p:txBody>
      </p:sp>
      <p:sp>
        <p:nvSpPr>
          <p:cNvPr id="45" name="Rechthoek 44">
            <a:extLst>
              <a:ext uri="{FF2B5EF4-FFF2-40B4-BE49-F238E27FC236}">
                <a16:creationId xmlns:a16="http://schemas.microsoft.com/office/drawing/2014/main" id="{6B791669-CE0D-4FFD-AD43-049CD04E38E8}"/>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48" name="Tekstvak 47">
            <a:extLst>
              <a:ext uri="{FF2B5EF4-FFF2-40B4-BE49-F238E27FC236}">
                <a16:creationId xmlns:a16="http://schemas.microsoft.com/office/drawing/2014/main" id="{0DAB42F9-FE7F-4164-A451-579F884A714E}"/>
              </a:ext>
            </a:extLst>
          </p:cNvPr>
          <p:cNvSpPr txBox="1"/>
          <p:nvPr/>
        </p:nvSpPr>
        <p:spPr>
          <a:xfrm>
            <a:off x="-2559411" y="4195429"/>
            <a:ext cx="2133032" cy="287002"/>
          </a:xfrm>
          <a:prstGeom prst="rect">
            <a:avLst/>
          </a:prstGeom>
          <a:noFill/>
        </p:spPr>
        <p:txBody>
          <a:bodyPr wrap="square" rtlCol="0">
            <a:spAutoFit/>
          </a:bodyPr>
          <a:lstStyle/>
          <a:p>
            <a:pPr algn="r"/>
            <a:r>
              <a:rPr lang="nl-NL" sz="1265">
                <a:solidFill>
                  <a:srgbClr val="080808"/>
                </a:solidFill>
                <a:latin typeface="Inter" panose="02000503000000020004" pitchFamily="2" charset="0"/>
              </a:rPr>
              <a:t>Standard Support </a:t>
            </a:r>
            <a:r>
              <a:rPr lang="nl-NL" sz="1265" err="1">
                <a:solidFill>
                  <a:srgbClr val="080808"/>
                </a:solidFill>
                <a:latin typeface="Inter" panose="02000503000000020004" pitchFamily="2" charset="0"/>
              </a:rPr>
              <a:t>color</a:t>
            </a:r>
            <a:r>
              <a:rPr lang="nl-NL" sz="1265">
                <a:solidFill>
                  <a:srgbClr val="080808"/>
                </a:solidFill>
                <a:latin typeface="Inter" panose="02000503000000020004" pitchFamily="2" charset="0"/>
              </a:rPr>
              <a:t>:</a:t>
            </a:r>
          </a:p>
        </p:txBody>
      </p:sp>
      <p:sp>
        <p:nvSpPr>
          <p:cNvPr id="49" name="Rechthoek 48">
            <a:extLst>
              <a:ext uri="{FF2B5EF4-FFF2-40B4-BE49-F238E27FC236}">
                <a16:creationId xmlns:a16="http://schemas.microsoft.com/office/drawing/2014/main" id="{496A3763-6D9A-48F2-8EFC-0B46E788CDE7}"/>
              </a:ext>
            </a:extLst>
          </p:cNvPr>
          <p:cNvSpPr/>
          <p:nvPr/>
        </p:nvSpPr>
        <p:spPr bwMode="auto">
          <a:xfrm>
            <a:off x="-433336" y="4511062"/>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50" name="Tekstvak 49">
            <a:extLst>
              <a:ext uri="{FF2B5EF4-FFF2-40B4-BE49-F238E27FC236}">
                <a16:creationId xmlns:a16="http://schemas.microsoft.com/office/drawing/2014/main" id="{B757F915-6058-4A57-A708-62340DD73A8C}"/>
              </a:ext>
            </a:extLst>
          </p:cNvPr>
          <p:cNvSpPr txBox="1"/>
          <p:nvPr/>
        </p:nvSpPr>
        <p:spPr>
          <a:xfrm>
            <a:off x="-2559411" y="4497691"/>
            <a:ext cx="2133032" cy="287002"/>
          </a:xfrm>
          <a:prstGeom prst="rect">
            <a:avLst/>
          </a:prstGeom>
          <a:noFill/>
        </p:spPr>
        <p:txBody>
          <a:bodyPr wrap="square" rtlCol="0">
            <a:spAutoFit/>
          </a:bodyPr>
          <a:lstStyle/>
          <a:p>
            <a:pPr algn="r"/>
            <a:r>
              <a:rPr lang="nl-NL" sz="1265">
                <a:solidFill>
                  <a:srgbClr val="080808"/>
                </a:solidFill>
                <a:latin typeface="Inter" panose="02000503000000020004" pitchFamily="2" charset="0"/>
              </a:rPr>
              <a:t>MY2017 Support </a:t>
            </a:r>
            <a:r>
              <a:rPr lang="nl-NL" sz="1265" err="1">
                <a:solidFill>
                  <a:srgbClr val="080808"/>
                </a:solidFill>
                <a:latin typeface="Inter" panose="02000503000000020004" pitchFamily="2" charset="0"/>
              </a:rPr>
              <a:t>color</a:t>
            </a:r>
            <a:r>
              <a:rPr lang="nl-NL" sz="1265">
                <a:solidFill>
                  <a:srgbClr val="080808"/>
                </a:solidFill>
                <a:latin typeface="Inter" panose="02000503000000020004" pitchFamily="2" charset="0"/>
              </a:rPr>
              <a:t>:</a:t>
            </a:r>
          </a:p>
        </p:txBody>
      </p:sp>
      <p:sp>
        <p:nvSpPr>
          <p:cNvPr id="51" name="Rechthoek 50">
            <a:extLst>
              <a:ext uri="{FF2B5EF4-FFF2-40B4-BE49-F238E27FC236}">
                <a16:creationId xmlns:a16="http://schemas.microsoft.com/office/drawing/2014/main" id="{DCB2BE4F-F30C-48C5-9D94-61809CF0A2E0}"/>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52" name="Tekstvak 51">
            <a:extLst>
              <a:ext uri="{FF2B5EF4-FFF2-40B4-BE49-F238E27FC236}">
                <a16:creationId xmlns:a16="http://schemas.microsoft.com/office/drawing/2014/main" id="{E4CF7C65-6051-45A3-AA6C-23CAF67A0711}"/>
              </a:ext>
            </a:extLst>
          </p:cNvPr>
          <p:cNvSpPr txBox="1"/>
          <p:nvPr/>
        </p:nvSpPr>
        <p:spPr>
          <a:xfrm>
            <a:off x="-2559411" y="4810028"/>
            <a:ext cx="2133032" cy="287002"/>
          </a:xfrm>
          <a:prstGeom prst="rect">
            <a:avLst/>
          </a:prstGeom>
          <a:noFill/>
        </p:spPr>
        <p:txBody>
          <a:bodyPr wrap="square" rtlCol="0">
            <a:spAutoFit/>
          </a:bodyPr>
          <a:lstStyle/>
          <a:p>
            <a:pPr algn="r"/>
            <a:r>
              <a:rPr lang="nl-NL" sz="1265">
                <a:solidFill>
                  <a:srgbClr val="080808"/>
                </a:solidFill>
                <a:latin typeface="Inter" panose="02000503000000020004" pitchFamily="2" charset="0"/>
              </a:rPr>
              <a:t>NGD Support </a:t>
            </a:r>
            <a:r>
              <a:rPr lang="nl-NL" sz="1265" err="1">
                <a:solidFill>
                  <a:srgbClr val="080808"/>
                </a:solidFill>
                <a:latin typeface="Inter" panose="02000503000000020004" pitchFamily="2" charset="0"/>
              </a:rPr>
              <a:t>color</a:t>
            </a:r>
            <a:r>
              <a:rPr lang="nl-NL" sz="1265">
                <a:solidFill>
                  <a:srgbClr val="080808"/>
                </a:solidFill>
                <a:latin typeface="Inter" panose="02000503000000020004" pitchFamily="2" charset="0"/>
              </a:rPr>
              <a:t>:</a:t>
            </a:r>
          </a:p>
        </p:txBody>
      </p:sp>
      <p:sp>
        <p:nvSpPr>
          <p:cNvPr id="53" name="Tekstvak 52">
            <a:extLst>
              <a:ext uri="{FF2B5EF4-FFF2-40B4-BE49-F238E27FC236}">
                <a16:creationId xmlns:a16="http://schemas.microsoft.com/office/drawing/2014/main" id="{910B4AEA-BF99-41ED-9EFB-33383F9CE8AF}"/>
              </a:ext>
            </a:extLst>
          </p:cNvPr>
          <p:cNvSpPr txBox="1"/>
          <p:nvPr/>
        </p:nvSpPr>
        <p:spPr>
          <a:xfrm>
            <a:off x="-2559411" y="5145876"/>
            <a:ext cx="2133032" cy="287002"/>
          </a:xfrm>
          <a:prstGeom prst="rect">
            <a:avLst/>
          </a:prstGeom>
          <a:noFill/>
        </p:spPr>
        <p:txBody>
          <a:bodyPr wrap="square" rtlCol="0">
            <a:spAutoFit/>
          </a:bodyPr>
          <a:lstStyle/>
          <a:p>
            <a:pPr algn="r"/>
            <a:r>
              <a:rPr lang="nl-NL" sz="1265">
                <a:solidFill>
                  <a:srgbClr val="080808"/>
                </a:solidFill>
                <a:latin typeface="Inter" panose="02000503000000020004" pitchFamily="2" charset="0"/>
              </a:rPr>
              <a:t>support </a:t>
            </a:r>
            <a:r>
              <a:rPr lang="nl-NL" sz="1265" err="1">
                <a:solidFill>
                  <a:srgbClr val="080808"/>
                </a:solidFill>
                <a:latin typeface="Inter" panose="02000503000000020004" pitchFamily="2" charset="0"/>
              </a:rPr>
              <a:t>colors</a:t>
            </a:r>
            <a:r>
              <a:rPr lang="nl-NL" sz="1265">
                <a:solidFill>
                  <a:srgbClr val="080808"/>
                </a:solidFill>
                <a:latin typeface="Inter" panose="02000503000000020004" pitchFamily="2" charset="0"/>
              </a:rPr>
              <a:t> 1:</a:t>
            </a:r>
          </a:p>
        </p:txBody>
      </p:sp>
      <p:sp>
        <p:nvSpPr>
          <p:cNvPr id="59" name="Tekstvak 58">
            <a:extLst>
              <a:ext uri="{FF2B5EF4-FFF2-40B4-BE49-F238E27FC236}">
                <a16:creationId xmlns:a16="http://schemas.microsoft.com/office/drawing/2014/main" id="{E244A31D-210A-4655-AC5A-38EC4685C326}"/>
              </a:ext>
            </a:extLst>
          </p:cNvPr>
          <p:cNvSpPr txBox="1"/>
          <p:nvPr/>
        </p:nvSpPr>
        <p:spPr>
          <a:xfrm>
            <a:off x="-2559411" y="5750401"/>
            <a:ext cx="2133032" cy="287002"/>
          </a:xfrm>
          <a:prstGeom prst="rect">
            <a:avLst/>
          </a:prstGeom>
          <a:noFill/>
        </p:spPr>
        <p:txBody>
          <a:bodyPr wrap="square" rtlCol="0">
            <a:spAutoFit/>
          </a:bodyPr>
          <a:lstStyle/>
          <a:p>
            <a:pPr algn="r"/>
            <a:r>
              <a:rPr lang="nl-NL" sz="1265">
                <a:solidFill>
                  <a:srgbClr val="080808"/>
                </a:solidFill>
                <a:latin typeface="Inter" panose="02000503000000020004" pitchFamily="2" charset="0"/>
              </a:rPr>
              <a:t>support </a:t>
            </a:r>
            <a:r>
              <a:rPr lang="nl-NL" sz="1265" err="1">
                <a:solidFill>
                  <a:srgbClr val="080808"/>
                </a:solidFill>
                <a:latin typeface="Inter" panose="02000503000000020004" pitchFamily="2" charset="0"/>
              </a:rPr>
              <a:t>colors</a:t>
            </a:r>
            <a:r>
              <a:rPr lang="nl-NL" sz="1265">
                <a:solidFill>
                  <a:srgbClr val="080808"/>
                </a:solidFill>
                <a:latin typeface="Inter" panose="02000503000000020004" pitchFamily="2" charset="0"/>
              </a:rPr>
              <a:t> 2:</a:t>
            </a:r>
          </a:p>
        </p:txBody>
      </p:sp>
      <p:sp>
        <p:nvSpPr>
          <p:cNvPr id="35" name="Tijdelijke aanduiding voor inhoud 5">
            <a:extLst>
              <a:ext uri="{FF2B5EF4-FFF2-40B4-BE49-F238E27FC236}">
                <a16:creationId xmlns:a16="http://schemas.microsoft.com/office/drawing/2014/main" id="{F3ABF05E-4369-4752-B916-E4B25FB3C3CA}"/>
              </a:ext>
            </a:extLst>
          </p:cNvPr>
          <p:cNvSpPr>
            <a:spLocks noGrp="1" noChangeAspect="1"/>
          </p:cNvSpPr>
          <p:nvPr>
            <p:ph sz="quarter" idx="14" hasCustomPrompt="1"/>
          </p:nvPr>
        </p:nvSpPr>
        <p:spPr>
          <a:xfrm>
            <a:off x="579531" y="1001997"/>
            <a:ext cx="11041336" cy="5245260"/>
          </a:xfrm>
          <a:solidFill>
            <a:srgbClr val="FFFFFF"/>
          </a:solidFill>
          <a:ln w="12700">
            <a:solidFill>
              <a:schemeClr val="bg1">
                <a:lumMod val="75000"/>
              </a:schemeClr>
            </a:solidFill>
          </a:ln>
          <a:effectLst>
            <a:outerShdw blurRad="50800" dist="38100" dir="5400000" algn="t" rotWithShape="0">
              <a:prstClr val="black">
                <a:alpha val="40000"/>
              </a:prstClr>
            </a:outerShdw>
          </a:effectLst>
        </p:spPr>
        <p:txBody>
          <a:bodyPr/>
          <a:lstStyle>
            <a:lvl1pPr marL="0" indent="0" algn="l">
              <a:buNone/>
              <a:defRPr sz="2116"/>
            </a:lvl1pPr>
          </a:lstStyle>
          <a:p>
            <a:r>
              <a:rPr lang="nl-NL"/>
              <a:t>Click </a:t>
            </a:r>
            <a:r>
              <a:rPr lang="nl-NL" err="1"/>
              <a:t>an</a:t>
            </a:r>
            <a:r>
              <a:rPr lang="nl-NL"/>
              <a:t> icon </a:t>
            </a:r>
            <a:r>
              <a:rPr lang="nl-NL" err="1"/>
              <a:t>to</a:t>
            </a:r>
            <a:r>
              <a:rPr lang="nl-NL"/>
              <a:t> </a:t>
            </a:r>
            <a:r>
              <a:rPr lang="nl-NL" err="1"/>
              <a:t>add</a:t>
            </a:r>
            <a:r>
              <a:rPr lang="nl-NL"/>
              <a:t> content or start </a:t>
            </a:r>
            <a:r>
              <a:rPr lang="nl-NL" err="1"/>
              <a:t>typing</a:t>
            </a:r>
            <a:br>
              <a:rPr lang="nl-NL">
                <a:sym typeface="Webdings" panose="05030102010509060703" pitchFamily="18" charset="2"/>
              </a:rPr>
            </a:br>
            <a:br>
              <a:rPr lang="nl-NL"/>
            </a:br>
            <a:endParaRPr lang="nl-NL"/>
          </a:p>
        </p:txBody>
      </p:sp>
      <p:sp>
        <p:nvSpPr>
          <p:cNvPr id="28" name="Rechthoek 27">
            <a:extLst>
              <a:ext uri="{FF2B5EF4-FFF2-40B4-BE49-F238E27FC236}">
                <a16:creationId xmlns:a16="http://schemas.microsoft.com/office/drawing/2014/main" id="{45713BBF-F414-4DBA-B445-E053297E1C68}"/>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29" name="Rechthoek 28">
            <a:extLst>
              <a:ext uri="{FF2B5EF4-FFF2-40B4-BE49-F238E27FC236}">
                <a16:creationId xmlns:a16="http://schemas.microsoft.com/office/drawing/2014/main" id="{F5D199AF-08D4-4D1C-9502-BBE8E7CA6DDC}"/>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30" name="Rechthoek 29">
            <a:extLst>
              <a:ext uri="{FF2B5EF4-FFF2-40B4-BE49-F238E27FC236}">
                <a16:creationId xmlns:a16="http://schemas.microsoft.com/office/drawing/2014/main" id="{B9D5D5F0-F7B5-48A5-AAF1-39F3621CF16D}"/>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31" name="Rechthoek 30">
            <a:extLst>
              <a:ext uri="{FF2B5EF4-FFF2-40B4-BE49-F238E27FC236}">
                <a16:creationId xmlns:a16="http://schemas.microsoft.com/office/drawing/2014/main" id="{7705A928-C520-444E-A62F-0383357B710F}"/>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32" name="Rechthoek 31">
            <a:extLst>
              <a:ext uri="{FF2B5EF4-FFF2-40B4-BE49-F238E27FC236}">
                <a16:creationId xmlns:a16="http://schemas.microsoft.com/office/drawing/2014/main" id="{7873A926-8030-4F7B-A29F-8CDBA1FEED7A}"/>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34" name="Rechthoek 33">
            <a:extLst>
              <a:ext uri="{FF2B5EF4-FFF2-40B4-BE49-F238E27FC236}">
                <a16:creationId xmlns:a16="http://schemas.microsoft.com/office/drawing/2014/main" id="{C1A4265E-0ABC-40CD-B053-222B27C52863}"/>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36" name="Rechthoek 35">
            <a:extLst>
              <a:ext uri="{FF2B5EF4-FFF2-40B4-BE49-F238E27FC236}">
                <a16:creationId xmlns:a16="http://schemas.microsoft.com/office/drawing/2014/main" id="{F40700E2-1292-4AB9-B6F8-0F83D10157F6}"/>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37" name="Rechthoek 36">
            <a:extLst>
              <a:ext uri="{FF2B5EF4-FFF2-40B4-BE49-F238E27FC236}">
                <a16:creationId xmlns:a16="http://schemas.microsoft.com/office/drawing/2014/main" id="{A878E673-4C54-48FF-95F3-2AF1A657F347}"/>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38" name="Rechthoek 37">
            <a:extLst>
              <a:ext uri="{FF2B5EF4-FFF2-40B4-BE49-F238E27FC236}">
                <a16:creationId xmlns:a16="http://schemas.microsoft.com/office/drawing/2014/main" id="{F02A59CA-ABAE-4C10-B1FE-A93DE48BB926}"/>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
        <p:nvSpPr>
          <p:cNvPr id="39" name="Rechthoek 38">
            <a:extLst>
              <a:ext uri="{FF2B5EF4-FFF2-40B4-BE49-F238E27FC236}">
                <a16:creationId xmlns:a16="http://schemas.microsoft.com/office/drawing/2014/main" id="{6D820109-10A2-4686-9920-0B76D9D6171A}"/>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594" tIns="48295" rIns="96594" bIns="48295" numCol="1" rtlCol="0" anchor="t" anchorCtr="0" compatLnSpc="1">
            <a:prstTxWarp prst="textNoShape">
              <a:avLst/>
            </a:prstTxWarp>
          </a:bodyPr>
          <a:lstStyle/>
          <a:p>
            <a:pPr marL="0" marR="0" indent="0" algn="l" defTabSz="966195"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Inter" panose="02000503000000020004" pitchFamily="2" charset="0"/>
            </a:endParaRPr>
          </a:p>
        </p:txBody>
      </p:sp>
    </p:spTree>
    <p:extLst>
      <p:ext uri="{BB962C8B-B14F-4D97-AF65-F5344CB8AC3E}">
        <p14:creationId xmlns:p14="http://schemas.microsoft.com/office/powerpoint/2010/main" val="1528433432"/>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ext left - image right (light background)">
    <p:spTree>
      <p:nvGrpSpPr>
        <p:cNvPr id="1" name=""/>
        <p:cNvGrpSpPr/>
        <p:nvPr/>
      </p:nvGrpSpPr>
      <p:grpSpPr>
        <a:xfrm>
          <a:off x="0" y="0"/>
          <a:ext cx="0" cy="0"/>
          <a:chOff x="0" y="0"/>
          <a:chExt cx="0" cy="0"/>
        </a:xfrm>
      </p:grpSpPr>
      <p:sp>
        <p:nvSpPr>
          <p:cNvPr id="4" name="Tijdelijke aanduiding voor afbeelding 3" descr="Click on the central icon to add a fullscreen background image">
            <a:extLst>
              <a:ext uri="{FF2B5EF4-FFF2-40B4-BE49-F238E27FC236}">
                <a16:creationId xmlns:a16="http://schemas.microsoft.com/office/drawing/2014/main" id="{C76B8EBF-FE01-4F18-B11C-FE22DD8049AD}"/>
              </a:ext>
            </a:extLst>
          </p:cNvPr>
          <p:cNvSpPr>
            <a:spLocks noGrp="1"/>
          </p:cNvSpPr>
          <p:nvPr>
            <p:ph type="pic" sz="quarter" idx="10" hasCustomPrompt="1"/>
          </p:nvPr>
        </p:nvSpPr>
        <p:spPr>
          <a:xfrm>
            <a:off x="6096000" y="991589"/>
            <a:ext cx="6095998" cy="5255668"/>
          </a:xfrm>
        </p:spPr>
        <p:txBody>
          <a:bodyPr anchor="ctr"/>
          <a:lstStyle>
            <a:lvl1pPr marL="0" indent="0" algn="ctr">
              <a:buNone/>
              <a:defRPr sz="2539"/>
            </a:lvl1pPr>
          </a:lstStyle>
          <a:p>
            <a:r>
              <a:rPr lang="nl-NL" dirty="0"/>
              <a:t>Click </a:t>
            </a:r>
            <a:r>
              <a:rPr lang="nl-NL" dirty="0" err="1"/>
              <a:t>the</a:t>
            </a:r>
            <a:r>
              <a:rPr lang="nl-NL" dirty="0"/>
              <a:t> icon </a:t>
            </a:r>
            <a:br>
              <a:rPr lang="nl-NL" dirty="0"/>
            </a:br>
            <a:r>
              <a:rPr lang="nl-NL" dirty="0" err="1"/>
              <a:t>to</a:t>
            </a:r>
            <a:r>
              <a:rPr lang="nl-NL" dirty="0"/>
              <a:t> </a:t>
            </a:r>
            <a:r>
              <a:rPr lang="nl-NL" dirty="0" err="1"/>
              <a:t>add</a:t>
            </a:r>
            <a:r>
              <a:rPr lang="nl-NL" dirty="0"/>
              <a:t> a background image</a:t>
            </a:r>
          </a:p>
          <a:p>
            <a:r>
              <a:rPr lang="nl-NL" dirty="0">
                <a:sym typeface="Webdings" panose="05030102010509060703" pitchFamily="18" charset="2"/>
              </a:rPr>
              <a:t></a:t>
            </a:r>
            <a:br>
              <a:rPr lang="nl-NL" dirty="0">
                <a:sym typeface="Webdings" panose="05030102010509060703" pitchFamily="18" charset="2"/>
              </a:rPr>
            </a:br>
            <a:br>
              <a:rPr lang="nl-NL" dirty="0"/>
            </a:br>
            <a:endParaRPr lang="nl-NL" dirty="0"/>
          </a:p>
          <a:p>
            <a:endParaRPr lang="nl-NL" dirty="0"/>
          </a:p>
          <a:p>
            <a:endParaRPr lang="nl-NL" dirty="0"/>
          </a:p>
        </p:txBody>
      </p:sp>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err="1">
                <a:solidFill>
                  <a:srgbClr val="080808"/>
                </a:solidFill>
                <a:latin typeface="+mn-lt"/>
              </a:rPr>
              <a:t>Text</a:t>
            </a:r>
            <a:r>
              <a:rPr lang="nl-NL" sz="1692" b="1" dirty="0">
                <a:solidFill>
                  <a:srgbClr val="080808"/>
                </a:solidFill>
                <a:latin typeface="+mn-lt"/>
              </a:rPr>
              <a:t> </a:t>
            </a:r>
            <a:r>
              <a:rPr lang="nl-NL" sz="1692" b="1" dirty="0" err="1">
                <a:solidFill>
                  <a:srgbClr val="080808"/>
                </a:solidFill>
                <a:latin typeface="+mn-lt"/>
              </a:rPr>
              <a:t>left</a:t>
            </a:r>
            <a:r>
              <a:rPr lang="nl-NL" sz="1692" b="1" dirty="0">
                <a:solidFill>
                  <a:srgbClr val="080808"/>
                </a:solidFill>
                <a:latin typeface="+mn-lt"/>
              </a:rPr>
              <a:t> - image right (light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2813" y="991588"/>
            <a:ext cx="5370325" cy="5255170"/>
          </a:xfrm>
        </p:spPr>
        <p:txBody>
          <a:bodyPr/>
          <a:lstStyle>
            <a:lvl1pPr marL="0" indent="0">
              <a:buFont typeface="Arial" panose="020B0604020202020204" pitchFamily="34" charset="0"/>
              <a:buNone/>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44" name="Tekstvak 43">
            <a:extLst>
              <a:ext uri="{FF2B5EF4-FFF2-40B4-BE49-F238E27FC236}">
                <a16:creationId xmlns:a16="http://schemas.microsoft.com/office/drawing/2014/main" id="{8E5F1566-6EA3-4FC0-BBD5-7BACE330040F}"/>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D931D4E9-FB83-42FE-BDC1-BE1C3B965305}"/>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6" name="Tekstvak 45">
            <a:extLst>
              <a:ext uri="{FF2B5EF4-FFF2-40B4-BE49-F238E27FC236}">
                <a16:creationId xmlns:a16="http://schemas.microsoft.com/office/drawing/2014/main" id="{505F58A6-53C9-492C-94FD-3517A0E164AF}"/>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7" name="Rechthoek 46">
            <a:extLst>
              <a:ext uri="{FF2B5EF4-FFF2-40B4-BE49-F238E27FC236}">
                <a16:creationId xmlns:a16="http://schemas.microsoft.com/office/drawing/2014/main" id="{DA1626EE-4EEA-49C9-9E95-18CD0EBE3C17}"/>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512D9134-C6D0-4E66-A3E5-E3CC9529DFBB}"/>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2EBBB6AF-6B12-4D9C-BD1C-0F9A78EBFAB9}"/>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14EDAB4F-4CB4-478E-B51E-4F77882F7FC7}"/>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1" name="Tekstvak 50">
            <a:extLst>
              <a:ext uri="{FF2B5EF4-FFF2-40B4-BE49-F238E27FC236}">
                <a16:creationId xmlns:a16="http://schemas.microsoft.com/office/drawing/2014/main" id="{DFEEE0AD-F0D9-4673-9123-C242EBF0487C}"/>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7" name="Tekstvak 56">
            <a:extLst>
              <a:ext uri="{FF2B5EF4-FFF2-40B4-BE49-F238E27FC236}">
                <a16:creationId xmlns:a16="http://schemas.microsoft.com/office/drawing/2014/main" id="{F8A7F793-8593-4D9B-AC15-FC113C2EE643}"/>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29" name="Rechthoek 28">
            <a:extLst>
              <a:ext uri="{FF2B5EF4-FFF2-40B4-BE49-F238E27FC236}">
                <a16:creationId xmlns:a16="http://schemas.microsoft.com/office/drawing/2014/main" id="{DAFD603F-2521-4607-ADB1-D1CE327206E4}"/>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0" name="Rechthoek 29">
            <a:extLst>
              <a:ext uri="{FF2B5EF4-FFF2-40B4-BE49-F238E27FC236}">
                <a16:creationId xmlns:a16="http://schemas.microsoft.com/office/drawing/2014/main" id="{1D9166C9-8DED-44B2-BB80-2254AF88B488}"/>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1" name="Rechthoek 30">
            <a:extLst>
              <a:ext uri="{FF2B5EF4-FFF2-40B4-BE49-F238E27FC236}">
                <a16:creationId xmlns:a16="http://schemas.microsoft.com/office/drawing/2014/main" id="{F02D6165-7B73-41A3-952B-E6A8C1573A4C}"/>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85E31EAF-8FD3-4097-A825-28F1BF4443A5}"/>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C60EF491-A2C6-4D9C-B5FC-47F157A7BFC1}"/>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35F16628-43FF-45FA-88A1-7257EB094158}"/>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9BB95B75-1A8E-4D6C-B9A4-384AD59D595F}"/>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1737E0E1-7B4E-4D8F-91F8-6061455A59E9}"/>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2E5502F3-F205-47CE-9ABF-2B7655D9E494}"/>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5982D415-3FE5-4B3E-AA0B-645D73A8F42A}"/>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1801680546"/>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ext left - image right (grey background)">
    <p:bg>
      <p:bgPr>
        <a:solidFill>
          <a:schemeClr val="bg1">
            <a:lumMod val="85000"/>
          </a:schemeClr>
        </a:solidFill>
        <a:effectLst/>
      </p:bgPr>
    </p:bg>
    <p:spTree>
      <p:nvGrpSpPr>
        <p:cNvPr id="1" name=""/>
        <p:cNvGrpSpPr/>
        <p:nvPr/>
      </p:nvGrpSpPr>
      <p:grpSpPr>
        <a:xfrm>
          <a:off x="0" y="0"/>
          <a:ext cx="0" cy="0"/>
          <a:chOff x="0" y="0"/>
          <a:chExt cx="0" cy="0"/>
        </a:xfrm>
      </p:grpSpPr>
      <p:sp>
        <p:nvSpPr>
          <p:cNvPr id="4" name="Tijdelijke aanduiding voor afbeelding 3" descr="Click on the central icon to add a fullscreen background image">
            <a:extLst>
              <a:ext uri="{FF2B5EF4-FFF2-40B4-BE49-F238E27FC236}">
                <a16:creationId xmlns:a16="http://schemas.microsoft.com/office/drawing/2014/main" id="{C76B8EBF-FE01-4F18-B11C-FE22DD8049AD}"/>
              </a:ext>
            </a:extLst>
          </p:cNvPr>
          <p:cNvSpPr>
            <a:spLocks noGrp="1"/>
          </p:cNvSpPr>
          <p:nvPr>
            <p:ph type="pic" sz="quarter" idx="10" hasCustomPrompt="1"/>
          </p:nvPr>
        </p:nvSpPr>
        <p:spPr>
          <a:xfrm>
            <a:off x="6096000" y="991589"/>
            <a:ext cx="6095998" cy="5255668"/>
          </a:xfrm>
        </p:spPr>
        <p:txBody>
          <a:bodyPr anchor="ctr"/>
          <a:lstStyle>
            <a:lvl1pPr marL="0" indent="0" algn="ctr">
              <a:buNone/>
              <a:defRPr sz="2539"/>
            </a:lvl1pPr>
          </a:lstStyle>
          <a:p>
            <a:r>
              <a:rPr lang="nl-NL" dirty="0"/>
              <a:t>Click </a:t>
            </a:r>
            <a:r>
              <a:rPr lang="nl-NL" dirty="0" err="1"/>
              <a:t>the</a:t>
            </a:r>
            <a:r>
              <a:rPr lang="nl-NL" dirty="0"/>
              <a:t> icon </a:t>
            </a:r>
            <a:br>
              <a:rPr lang="nl-NL" dirty="0"/>
            </a:br>
            <a:r>
              <a:rPr lang="nl-NL" dirty="0" err="1"/>
              <a:t>to</a:t>
            </a:r>
            <a:r>
              <a:rPr lang="nl-NL" dirty="0"/>
              <a:t> </a:t>
            </a:r>
            <a:r>
              <a:rPr lang="nl-NL" dirty="0" err="1"/>
              <a:t>add</a:t>
            </a:r>
            <a:r>
              <a:rPr lang="nl-NL" dirty="0"/>
              <a:t> a background image</a:t>
            </a:r>
          </a:p>
          <a:p>
            <a:r>
              <a:rPr lang="nl-NL" dirty="0">
                <a:sym typeface="Webdings" panose="05030102010509060703" pitchFamily="18" charset="2"/>
              </a:rPr>
              <a:t></a:t>
            </a:r>
            <a:br>
              <a:rPr lang="nl-NL" dirty="0">
                <a:sym typeface="Webdings" panose="05030102010509060703" pitchFamily="18" charset="2"/>
              </a:rPr>
            </a:br>
            <a:br>
              <a:rPr lang="nl-NL" dirty="0"/>
            </a:br>
            <a:endParaRPr lang="nl-NL" dirty="0"/>
          </a:p>
          <a:p>
            <a:endParaRPr lang="nl-NL" dirty="0"/>
          </a:p>
          <a:p>
            <a:endParaRPr lang="nl-NL" dirty="0"/>
          </a:p>
        </p:txBody>
      </p:sp>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err="1">
                <a:solidFill>
                  <a:srgbClr val="080808"/>
                </a:solidFill>
                <a:latin typeface="+mn-lt"/>
              </a:rPr>
              <a:t>Text</a:t>
            </a:r>
            <a:r>
              <a:rPr lang="nl-NL" sz="1692" b="1" dirty="0">
                <a:solidFill>
                  <a:srgbClr val="080808"/>
                </a:solidFill>
                <a:latin typeface="+mn-lt"/>
              </a:rPr>
              <a:t> </a:t>
            </a:r>
            <a:r>
              <a:rPr lang="nl-NL" sz="1692" b="1" dirty="0" err="1">
                <a:solidFill>
                  <a:srgbClr val="080808"/>
                </a:solidFill>
                <a:latin typeface="+mn-lt"/>
              </a:rPr>
              <a:t>left</a:t>
            </a:r>
            <a:r>
              <a:rPr lang="nl-NL" sz="1692" b="1" dirty="0">
                <a:solidFill>
                  <a:srgbClr val="080808"/>
                </a:solidFill>
                <a:latin typeface="+mn-lt"/>
              </a:rPr>
              <a:t> - image right (</a:t>
            </a:r>
            <a:r>
              <a:rPr lang="nl-NL" sz="1692" b="1" dirty="0" err="1">
                <a:solidFill>
                  <a:srgbClr val="080808"/>
                </a:solidFill>
                <a:latin typeface="+mn-lt"/>
              </a:rPr>
              <a:t>grey</a:t>
            </a:r>
            <a:r>
              <a:rPr lang="nl-NL" sz="1692" b="1" dirty="0">
                <a:solidFill>
                  <a:srgbClr val="080808"/>
                </a:solidFill>
                <a:latin typeface="+mn-lt"/>
              </a:rPr>
              <a: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2813" y="991588"/>
            <a:ext cx="5370325" cy="5255170"/>
          </a:xfrm>
        </p:spPr>
        <p:txBody>
          <a:bodyPr/>
          <a:lstStyle>
            <a:lvl1pPr marL="0" indent="0">
              <a:buFont typeface="Arial" panose="020B0604020202020204" pitchFamily="34" charset="0"/>
              <a:buNone/>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44" name="Tekstvak 43">
            <a:extLst>
              <a:ext uri="{FF2B5EF4-FFF2-40B4-BE49-F238E27FC236}">
                <a16:creationId xmlns:a16="http://schemas.microsoft.com/office/drawing/2014/main" id="{8E5F1566-6EA3-4FC0-BBD5-7BACE330040F}"/>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D931D4E9-FB83-42FE-BDC1-BE1C3B965305}"/>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6" name="Tekstvak 45">
            <a:extLst>
              <a:ext uri="{FF2B5EF4-FFF2-40B4-BE49-F238E27FC236}">
                <a16:creationId xmlns:a16="http://schemas.microsoft.com/office/drawing/2014/main" id="{505F58A6-53C9-492C-94FD-3517A0E164AF}"/>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7" name="Rechthoek 46">
            <a:extLst>
              <a:ext uri="{FF2B5EF4-FFF2-40B4-BE49-F238E27FC236}">
                <a16:creationId xmlns:a16="http://schemas.microsoft.com/office/drawing/2014/main" id="{DA1626EE-4EEA-49C9-9E95-18CD0EBE3C17}"/>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512D9134-C6D0-4E66-A3E5-E3CC9529DFBB}"/>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2EBBB6AF-6B12-4D9C-BD1C-0F9A78EBFAB9}"/>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14EDAB4F-4CB4-478E-B51E-4F77882F7FC7}"/>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1" name="Tekstvak 50">
            <a:extLst>
              <a:ext uri="{FF2B5EF4-FFF2-40B4-BE49-F238E27FC236}">
                <a16:creationId xmlns:a16="http://schemas.microsoft.com/office/drawing/2014/main" id="{DFEEE0AD-F0D9-4673-9123-C242EBF0487C}"/>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7" name="Tekstvak 56">
            <a:extLst>
              <a:ext uri="{FF2B5EF4-FFF2-40B4-BE49-F238E27FC236}">
                <a16:creationId xmlns:a16="http://schemas.microsoft.com/office/drawing/2014/main" id="{F8A7F793-8593-4D9B-AC15-FC113C2EE643}"/>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29" name="Rechthoek 28">
            <a:extLst>
              <a:ext uri="{FF2B5EF4-FFF2-40B4-BE49-F238E27FC236}">
                <a16:creationId xmlns:a16="http://schemas.microsoft.com/office/drawing/2014/main" id="{D2C709CD-66C9-4BF6-A185-4B39795E7E2C}"/>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0" name="Rechthoek 29">
            <a:extLst>
              <a:ext uri="{FF2B5EF4-FFF2-40B4-BE49-F238E27FC236}">
                <a16:creationId xmlns:a16="http://schemas.microsoft.com/office/drawing/2014/main" id="{C6708B64-FDE2-45F4-9768-2721B8435D26}"/>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1" name="Rechthoek 30">
            <a:extLst>
              <a:ext uri="{FF2B5EF4-FFF2-40B4-BE49-F238E27FC236}">
                <a16:creationId xmlns:a16="http://schemas.microsoft.com/office/drawing/2014/main" id="{777210D8-D602-4C5B-94D6-6345339EF293}"/>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94D2BCF9-DBF7-43FD-97C5-5D6FC286068A}"/>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42F7D5D6-5B9F-4AC0-A54C-3B772BB4693B}"/>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1E36EFDB-CB1D-4925-8453-93D6F609B5E8}"/>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B4481D4B-9726-4423-9EFF-3285476853EF}"/>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39D3F4C7-4FA0-4597-9233-8450884D4B52}"/>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01652DD3-665D-4019-975C-CEA17EB1FA35}"/>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474600ED-F169-4066-81E7-DB18DAA29E1C}"/>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1590667706"/>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ext left - image right (dark background)">
    <p:bg>
      <p:bgPr>
        <a:solidFill>
          <a:srgbClr val="333333"/>
        </a:solidFill>
        <a:effectLst/>
      </p:bgPr>
    </p:bg>
    <p:spTree>
      <p:nvGrpSpPr>
        <p:cNvPr id="1" name=""/>
        <p:cNvGrpSpPr/>
        <p:nvPr/>
      </p:nvGrpSpPr>
      <p:grpSpPr>
        <a:xfrm>
          <a:off x="0" y="0"/>
          <a:ext cx="0" cy="0"/>
          <a:chOff x="0" y="0"/>
          <a:chExt cx="0" cy="0"/>
        </a:xfrm>
      </p:grpSpPr>
      <p:sp>
        <p:nvSpPr>
          <p:cNvPr id="4" name="Tijdelijke aanduiding voor afbeelding 3" descr="Click on the central icon to add a fullscreen background image">
            <a:extLst>
              <a:ext uri="{FF2B5EF4-FFF2-40B4-BE49-F238E27FC236}">
                <a16:creationId xmlns:a16="http://schemas.microsoft.com/office/drawing/2014/main" id="{C76B8EBF-FE01-4F18-B11C-FE22DD8049AD}"/>
              </a:ext>
            </a:extLst>
          </p:cNvPr>
          <p:cNvSpPr>
            <a:spLocks noGrp="1"/>
          </p:cNvSpPr>
          <p:nvPr>
            <p:ph type="pic" sz="quarter" idx="10" hasCustomPrompt="1"/>
          </p:nvPr>
        </p:nvSpPr>
        <p:spPr>
          <a:xfrm>
            <a:off x="6096000" y="991589"/>
            <a:ext cx="6095998" cy="5255668"/>
          </a:xfrm>
        </p:spPr>
        <p:txBody>
          <a:bodyPr anchor="ctr"/>
          <a:lstStyle>
            <a:lvl1pPr marL="0" indent="0" algn="ctr">
              <a:buNone/>
              <a:defRPr sz="2539">
                <a:solidFill>
                  <a:schemeClr val="bg2"/>
                </a:solidFill>
              </a:defRPr>
            </a:lvl1pPr>
          </a:lstStyle>
          <a:p>
            <a:r>
              <a:rPr lang="nl-NL" dirty="0"/>
              <a:t>Click </a:t>
            </a:r>
            <a:r>
              <a:rPr lang="nl-NL" dirty="0" err="1"/>
              <a:t>the</a:t>
            </a:r>
            <a:r>
              <a:rPr lang="nl-NL" dirty="0"/>
              <a:t> icon </a:t>
            </a:r>
            <a:br>
              <a:rPr lang="nl-NL" dirty="0"/>
            </a:br>
            <a:r>
              <a:rPr lang="nl-NL" dirty="0" err="1"/>
              <a:t>to</a:t>
            </a:r>
            <a:r>
              <a:rPr lang="nl-NL" dirty="0"/>
              <a:t> </a:t>
            </a:r>
            <a:r>
              <a:rPr lang="nl-NL" dirty="0" err="1"/>
              <a:t>add</a:t>
            </a:r>
            <a:r>
              <a:rPr lang="nl-NL" dirty="0"/>
              <a:t> a background image</a:t>
            </a:r>
          </a:p>
          <a:p>
            <a:r>
              <a:rPr lang="nl-NL" dirty="0">
                <a:sym typeface="Webdings" panose="05030102010509060703" pitchFamily="18" charset="2"/>
              </a:rPr>
              <a:t></a:t>
            </a:r>
            <a:br>
              <a:rPr lang="nl-NL" dirty="0">
                <a:sym typeface="Webdings" panose="05030102010509060703" pitchFamily="18" charset="2"/>
              </a:rPr>
            </a:br>
            <a:br>
              <a:rPr lang="nl-NL" dirty="0"/>
            </a:br>
            <a:endParaRPr lang="nl-NL" dirty="0"/>
          </a:p>
          <a:p>
            <a:endParaRPr lang="nl-NL" dirty="0"/>
          </a:p>
          <a:p>
            <a:endParaRPr lang="nl-NL" dirty="0"/>
          </a:p>
        </p:txBody>
      </p:sp>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bg2"/>
                </a:solidFill>
                <a:effectLst>
                  <a:outerShdw blurRad="38100" dist="38100" dir="2700000" algn="tl">
                    <a:srgbClr val="000000">
                      <a:alpha val="43137"/>
                    </a:srgbClr>
                  </a:outerShdw>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err="1">
                <a:solidFill>
                  <a:srgbClr val="080808"/>
                </a:solidFill>
                <a:latin typeface="+mn-lt"/>
              </a:rPr>
              <a:t>Text</a:t>
            </a:r>
            <a:r>
              <a:rPr lang="nl-NL" sz="1692" b="1" dirty="0">
                <a:solidFill>
                  <a:srgbClr val="080808"/>
                </a:solidFill>
                <a:latin typeface="+mn-lt"/>
              </a:rPr>
              <a:t> </a:t>
            </a:r>
            <a:r>
              <a:rPr lang="nl-NL" sz="1692" b="1" dirty="0" err="1">
                <a:solidFill>
                  <a:srgbClr val="080808"/>
                </a:solidFill>
                <a:latin typeface="+mn-lt"/>
              </a:rPr>
              <a:t>left</a:t>
            </a:r>
            <a:r>
              <a:rPr lang="nl-NL" sz="1692" b="1" dirty="0">
                <a:solidFill>
                  <a:srgbClr val="080808"/>
                </a:solidFill>
                <a:latin typeface="+mn-lt"/>
              </a:rPr>
              <a:t> - image right (</a:t>
            </a:r>
            <a:r>
              <a:rPr lang="nl-NL" sz="1692" b="1" dirty="0" err="1">
                <a:solidFill>
                  <a:srgbClr val="080808"/>
                </a:solidFill>
                <a:latin typeface="+mn-lt"/>
              </a:rPr>
              <a:t>dark</a:t>
            </a:r>
            <a:r>
              <a:rPr lang="nl-NL" sz="1692" b="1" dirty="0">
                <a:solidFill>
                  <a:srgbClr val="080808"/>
                </a:solidFill>
                <a:latin typeface="+mn-lt"/>
              </a:rPr>
              <a: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2813" y="991588"/>
            <a:ext cx="5370325" cy="5255170"/>
          </a:xfrm>
        </p:spPr>
        <p:txBody>
          <a:bodyPr/>
          <a:lstStyle>
            <a:lvl1pPr marL="362720" indent="-362720">
              <a:buFont typeface="Arial" panose="020B0604020202020204" pitchFamily="34" charset="0"/>
              <a:buChar char="•"/>
              <a:defRPr>
                <a:solidFill>
                  <a:schemeClr val="bg2"/>
                </a:solidFill>
                <a:effectLst>
                  <a:outerShdw blurRad="38100" dist="38100" dir="2700000" algn="tl">
                    <a:srgbClr val="000000">
                      <a:alpha val="43137"/>
                    </a:srgbClr>
                  </a:outerShdw>
                </a:effectLst>
              </a:defRPr>
            </a:lvl1pPr>
            <a:lvl2pPr>
              <a:defRPr>
                <a:solidFill>
                  <a:schemeClr val="bg2"/>
                </a:solidFill>
                <a:effectLst>
                  <a:outerShdw blurRad="38100" dist="38100" dir="2700000" algn="tl">
                    <a:srgbClr val="000000">
                      <a:alpha val="43137"/>
                    </a:srgbClr>
                  </a:outerShdw>
                </a:effectLst>
              </a:defRPr>
            </a:lvl2pPr>
            <a:lvl3pPr>
              <a:defRPr>
                <a:solidFill>
                  <a:schemeClr val="bg2"/>
                </a:solidFill>
                <a:effectLst>
                  <a:outerShdw blurRad="38100" dist="38100" dir="2700000" algn="tl">
                    <a:srgbClr val="000000">
                      <a:alpha val="43137"/>
                    </a:srgbClr>
                  </a:outerShdw>
                </a:effectLst>
              </a:defRPr>
            </a:lvl3pPr>
            <a:lvl4pPr>
              <a:defRPr>
                <a:solidFill>
                  <a:schemeClr val="bg2"/>
                </a:solidFill>
                <a:effectLst>
                  <a:outerShdw blurRad="38100" dist="38100" dir="2700000" algn="tl">
                    <a:srgbClr val="000000">
                      <a:alpha val="43137"/>
                    </a:srgbClr>
                  </a:outerShdw>
                </a:effectLst>
              </a:defRPr>
            </a:lvl4pPr>
            <a:lvl5pPr>
              <a:defRPr>
                <a:solidFill>
                  <a:schemeClr val="bg2"/>
                </a:solidFill>
                <a:effectLst>
                  <a:outerShdw blurRad="38100" dist="38100" dir="2700000" algn="tl">
                    <a:srgbClr val="000000">
                      <a:alpha val="43137"/>
                    </a:srgbClr>
                  </a:outerShdw>
                </a:effectLst>
              </a:defRPr>
            </a:lvl5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a:p>
            <a:pPr lvl="0"/>
            <a:endParaRPr lang="nl-NL" dirty="0"/>
          </a:p>
        </p:txBody>
      </p:sp>
      <p:sp>
        <p:nvSpPr>
          <p:cNvPr id="41" name="Tekstvak 40">
            <a:extLst>
              <a:ext uri="{FF2B5EF4-FFF2-40B4-BE49-F238E27FC236}">
                <a16:creationId xmlns:a16="http://schemas.microsoft.com/office/drawing/2014/main" id="{D5C4DF7E-E4A4-4AA3-8494-AFB45DA1EB5E}"/>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2" name="Rechthoek 41">
            <a:extLst>
              <a:ext uri="{FF2B5EF4-FFF2-40B4-BE49-F238E27FC236}">
                <a16:creationId xmlns:a16="http://schemas.microsoft.com/office/drawing/2014/main" id="{2337A23B-761D-46DE-95E6-0C97356896F2}"/>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3" name="Tekstvak 42">
            <a:extLst>
              <a:ext uri="{FF2B5EF4-FFF2-40B4-BE49-F238E27FC236}">
                <a16:creationId xmlns:a16="http://schemas.microsoft.com/office/drawing/2014/main" id="{DD14449D-C97B-49CC-A40B-7D58D74B7745}"/>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4" name="Rechthoek 43">
            <a:extLst>
              <a:ext uri="{FF2B5EF4-FFF2-40B4-BE49-F238E27FC236}">
                <a16:creationId xmlns:a16="http://schemas.microsoft.com/office/drawing/2014/main" id="{1163B2D5-8E4B-45BE-BDC8-A6796861A97F}"/>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5" name="Tekstvak 44">
            <a:extLst>
              <a:ext uri="{FF2B5EF4-FFF2-40B4-BE49-F238E27FC236}">
                <a16:creationId xmlns:a16="http://schemas.microsoft.com/office/drawing/2014/main" id="{AD975723-17D9-4E63-930C-4B30A22FA715}"/>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46" name="Rechthoek 45">
            <a:extLst>
              <a:ext uri="{FF2B5EF4-FFF2-40B4-BE49-F238E27FC236}">
                <a16:creationId xmlns:a16="http://schemas.microsoft.com/office/drawing/2014/main" id="{8C9932D2-F4F1-4213-A7E4-7FF56156323A}"/>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47" name="Tekstvak 46">
            <a:extLst>
              <a:ext uri="{FF2B5EF4-FFF2-40B4-BE49-F238E27FC236}">
                <a16:creationId xmlns:a16="http://schemas.microsoft.com/office/drawing/2014/main" id="{B9CCB9AC-CC3B-4DB8-8FF5-D8D64D5FE5C0}"/>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48" name="Tekstvak 47">
            <a:extLst>
              <a:ext uri="{FF2B5EF4-FFF2-40B4-BE49-F238E27FC236}">
                <a16:creationId xmlns:a16="http://schemas.microsoft.com/office/drawing/2014/main" id="{580A91CF-2761-4F55-9705-E7F6EDE2C4DB}"/>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4" name="Tekstvak 53">
            <a:extLst>
              <a:ext uri="{FF2B5EF4-FFF2-40B4-BE49-F238E27FC236}">
                <a16:creationId xmlns:a16="http://schemas.microsoft.com/office/drawing/2014/main" id="{A89B1C3A-DD95-45E2-9ED2-34D6EB4DDC24}"/>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29" name="Rechthoek 28">
            <a:extLst>
              <a:ext uri="{FF2B5EF4-FFF2-40B4-BE49-F238E27FC236}">
                <a16:creationId xmlns:a16="http://schemas.microsoft.com/office/drawing/2014/main" id="{EBA7D7E0-44BF-41B7-8D27-8899C578BC41}"/>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0" name="Rechthoek 29">
            <a:extLst>
              <a:ext uri="{FF2B5EF4-FFF2-40B4-BE49-F238E27FC236}">
                <a16:creationId xmlns:a16="http://schemas.microsoft.com/office/drawing/2014/main" id="{868C0666-F525-4F88-9E3E-64620B50BF45}"/>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1" name="Rechthoek 30">
            <a:extLst>
              <a:ext uri="{FF2B5EF4-FFF2-40B4-BE49-F238E27FC236}">
                <a16:creationId xmlns:a16="http://schemas.microsoft.com/office/drawing/2014/main" id="{C91F7AE4-FDB5-4D57-ABEC-7E992E8B20BC}"/>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5015EBC9-D994-46D1-B939-08CBA9E0FC3D}"/>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2F0E8943-1FE1-48A2-848E-ADC386206E94}"/>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13181F61-D0CD-4F85-89EF-02C78177B074}"/>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EED22490-8364-49A6-9D3C-3216640CEA7E}"/>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05265A23-30CF-478B-9A83-9E451561F2A0}"/>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56CBDCE0-5C98-4577-9210-796A52CB224B}"/>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D475A997-D0A4-4CB1-A6AD-EBDA7E93E19A}"/>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2763537220"/>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right - image left (light background)">
    <p:spTree>
      <p:nvGrpSpPr>
        <p:cNvPr id="1" name=""/>
        <p:cNvGrpSpPr/>
        <p:nvPr/>
      </p:nvGrpSpPr>
      <p:grpSpPr>
        <a:xfrm>
          <a:off x="0" y="0"/>
          <a:ext cx="0" cy="0"/>
          <a:chOff x="0" y="0"/>
          <a:chExt cx="0" cy="0"/>
        </a:xfrm>
      </p:grpSpPr>
      <p:sp>
        <p:nvSpPr>
          <p:cNvPr id="4" name="Tijdelijke aanduiding voor afbeelding 3" descr="Click on the central icon to add a fullscreen background image">
            <a:extLst>
              <a:ext uri="{FF2B5EF4-FFF2-40B4-BE49-F238E27FC236}">
                <a16:creationId xmlns:a16="http://schemas.microsoft.com/office/drawing/2014/main" id="{C76B8EBF-FE01-4F18-B11C-FE22DD8049AD}"/>
              </a:ext>
            </a:extLst>
          </p:cNvPr>
          <p:cNvSpPr>
            <a:spLocks noGrp="1"/>
          </p:cNvSpPr>
          <p:nvPr>
            <p:ph type="pic" sz="quarter" idx="10" hasCustomPrompt="1"/>
          </p:nvPr>
        </p:nvSpPr>
        <p:spPr>
          <a:xfrm>
            <a:off x="2" y="991589"/>
            <a:ext cx="6095998" cy="5255668"/>
          </a:xfrm>
        </p:spPr>
        <p:txBody>
          <a:bodyPr anchor="ctr"/>
          <a:lstStyle>
            <a:lvl1pPr marL="0" indent="0" algn="ctr">
              <a:buNone/>
              <a:defRPr sz="2539"/>
            </a:lvl1pPr>
          </a:lstStyle>
          <a:p>
            <a:r>
              <a:rPr lang="nl-NL" dirty="0"/>
              <a:t>Click </a:t>
            </a:r>
            <a:r>
              <a:rPr lang="nl-NL" dirty="0" err="1"/>
              <a:t>the</a:t>
            </a:r>
            <a:r>
              <a:rPr lang="nl-NL" dirty="0"/>
              <a:t> icon </a:t>
            </a:r>
            <a:br>
              <a:rPr lang="nl-NL" dirty="0"/>
            </a:br>
            <a:r>
              <a:rPr lang="nl-NL" dirty="0" err="1"/>
              <a:t>to</a:t>
            </a:r>
            <a:r>
              <a:rPr lang="nl-NL" dirty="0"/>
              <a:t> </a:t>
            </a:r>
            <a:r>
              <a:rPr lang="nl-NL" dirty="0" err="1"/>
              <a:t>add</a:t>
            </a:r>
            <a:r>
              <a:rPr lang="nl-NL" dirty="0"/>
              <a:t> a background image</a:t>
            </a:r>
          </a:p>
          <a:p>
            <a:r>
              <a:rPr lang="nl-NL" dirty="0">
                <a:sym typeface="Webdings" panose="05030102010509060703" pitchFamily="18" charset="2"/>
              </a:rPr>
              <a:t></a:t>
            </a:r>
            <a:br>
              <a:rPr lang="nl-NL" dirty="0">
                <a:sym typeface="Webdings" panose="05030102010509060703" pitchFamily="18" charset="2"/>
              </a:rPr>
            </a:br>
            <a:br>
              <a:rPr lang="nl-NL" dirty="0"/>
            </a:br>
            <a:endParaRPr lang="nl-NL" dirty="0"/>
          </a:p>
          <a:p>
            <a:endParaRPr lang="nl-NL" dirty="0"/>
          </a:p>
          <a:p>
            <a:endParaRPr lang="nl-NL" dirty="0"/>
          </a:p>
        </p:txBody>
      </p:sp>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err="1">
                <a:solidFill>
                  <a:srgbClr val="080808"/>
                </a:solidFill>
                <a:latin typeface="+mn-lt"/>
              </a:rPr>
              <a:t>Text</a:t>
            </a:r>
            <a:r>
              <a:rPr lang="nl-NL" sz="1692" b="1" dirty="0">
                <a:solidFill>
                  <a:srgbClr val="080808"/>
                </a:solidFill>
                <a:latin typeface="+mn-lt"/>
              </a:rPr>
              <a:t> right- image </a:t>
            </a:r>
            <a:r>
              <a:rPr lang="nl-NL" sz="1692" b="1" dirty="0" err="1">
                <a:solidFill>
                  <a:srgbClr val="080808"/>
                </a:solidFill>
                <a:latin typeface="+mn-lt"/>
              </a:rPr>
              <a:t>left</a:t>
            </a:r>
            <a:r>
              <a:rPr lang="nl-NL" sz="1692" b="1" dirty="0">
                <a:solidFill>
                  <a:srgbClr val="080808"/>
                </a:solidFill>
                <a:latin typeface="+mn-lt"/>
              </a:rPr>
              <a:t> (light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6297396" y="991588"/>
            <a:ext cx="5322818" cy="5255170"/>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a:p>
            <a:pPr lvl="0"/>
            <a:endParaRPr lang="nl-NL" dirty="0"/>
          </a:p>
        </p:txBody>
      </p:sp>
      <p:sp>
        <p:nvSpPr>
          <p:cNvPr id="41" name="Tekstvak 40">
            <a:extLst>
              <a:ext uri="{FF2B5EF4-FFF2-40B4-BE49-F238E27FC236}">
                <a16:creationId xmlns:a16="http://schemas.microsoft.com/office/drawing/2014/main" id="{5E24B887-B01F-4993-854A-5FBA24C350CD}"/>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2" name="Rechthoek 41">
            <a:extLst>
              <a:ext uri="{FF2B5EF4-FFF2-40B4-BE49-F238E27FC236}">
                <a16:creationId xmlns:a16="http://schemas.microsoft.com/office/drawing/2014/main" id="{27F0D103-7B32-4831-AB89-4BD35036737F}"/>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3" name="Tekstvak 42">
            <a:extLst>
              <a:ext uri="{FF2B5EF4-FFF2-40B4-BE49-F238E27FC236}">
                <a16:creationId xmlns:a16="http://schemas.microsoft.com/office/drawing/2014/main" id="{336E86BA-74FB-4379-B15A-8AE31482BCFE}"/>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4" name="Rechthoek 43">
            <a:extLst>
              <a:ext uri="{FF2B5EF4-FFF2-40B4-BE49-F238E27FC236}">
                <a16:creationId xmlns:a16="http://schemas.microsoft.com/office/drawing/2014/main" id="{3474ACF7-6EB5-4789-8F96-D1EC56FADE15}"/>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5" name="Tekstvak 44">
            <a:extLst>
              <a:ext uri="{FF2B5EF4-FFF2-40B4-BE49-F238E27FC236}">
                <a16:creationId xmlns:a16="http://schemas.microsoft.com/office/drawing/2014/main" id="{94489E59-4724-4F50-AA5A-20F62F731D7E}"/>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46" name="Rechthoek 45">
            <a:extLst>
              <a:ext uri="{FF2B5EF4-FFF2-40B4-BE49-F238E27FC236}">
                <a16:creationId xmlns:a16="http://schemas.microsoft.com/office/drawing/2014/main" id="{8348A0B5-CB0E-420A-B469-FE5B9763BC43}"/>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47" name="Tekstvak 46">
            <a:extLst>
              <a:ext uri="{FF2B5EF4-FFF2-40B4-BE49-F238E27FC236}">
                <a16:creationId xmlns:a16="http://schemas.microsoft.com/office/drawing/2014/main" id="{B925E5F0-E483-400A-ACCE-C67B1290E375}"/>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48" name="Tekstvak 47">
            <a:extLst>
              <a:ext uri="{FF2B5EF4-FFF2-40B4-BE49-F238E27FC236}">
                <a16:creationId xmlns:a16="http://schemas.microsoft.com/office/drawing/2014/main" id="{8C532745-F581-4220-AF01-5EC87C9E4077}"/>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4" name="Tekstvak 53">
            <a:extLst>
              <a:ext uri="{FF2B5EF4-FFF2-40B4-BE49-F238E27FC236}">
                <a16:creationId xmlns:a16="http://schemas.microsoft.com/office/drawing/2014/main" id="{EBA7A6A9-9AAA-45CE-9234-84D24BF96C2A}"/>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29" name="Rechthoek 28">
            <a:extLst>
              <a:ext uri="{FF2B5EF4-FFF2-40B4-BE49-F238E27FC236}">
                <a16:creationId xmlns:a16="http://schemas.microsoft.com/office/drawing/2014/main" id="{5751F3D8-519A-495F-A733-B288C4766496}"/>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0" name="Rechthoek 29">
            <a:extLst>
              <a:ext uri="{FF2B5EF4-FFF2-40B4-BE49-F238E27FC236}">
                <a16:creationId xmlns:a16="http://schemas.microsoft.com/office/drawing/2014/main" id="{F219F669-FBC6-4F9B-91C1-4D590BBFB424}"/>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1" name="Rechthoek 30">
            <a:extLst>
              <a:ext uri="{FF2B5EF4-FFF2-40B4-BE49-F238E27FC236}">
                <a16:creationId xmlns:a16="http://schemas.microsoft.com/office/drawing/2014/main" id="{F8E37A7F-2AD2-4D6D-A999-4F478468A9FF}"/>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EC226D61-13A6-4DFB-9904-25133973522C}"/>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F43B8904-2E85-4437-AD7F-11C2D23B61B4}"/>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3CC82D88-B862-4375-996E-F814B1644816}"/>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114F6B43-784B-46A8-A91C-B807D0118044}"/>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249E0222-ACF0-4C4D-B7D1-0CE4C530B43C}"/>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B6730E6B-0E2A-43B5-8112-2A6A94825418}"/>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0F0B9DF7-40E4-4374-B0FC-3997E1DFBA8F}"/>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1109084746"/>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ext right - image left (grey background)">
    <p:bg>
      <p:bgPr>
        <a:solidFill>
          <a:schemeClr val="bg1">
            <a:lumMod val="85000"/>
          </a:schemeClr>
        </a:solidFill>
        <a:effectLst/>
      </p:bgPr>
    </p:bg>
    <p:spTree>
      <p:nvGrpSpPr>
        <p:cNvPr id="1" name=""/>
        <p:cNvGrpSpPr/>
        <p:nvPr/>
      </p:nvGrpSpPr>
      <p:grpSpPr>
        <a:xfrm>
          <a:off x="0" y="0"/>
          <a:ext cx="0" cy="0"/>
          <a:chOff x="0" y="0"/>
          <a:chExt cx="0" cy="0"/>
        </a:xfrm>
      </p:grpSpPr>
      <p:sp>
        <p:nvSpPr>
          <p:cNvPr id="4" name="Tijdelijke aanduiding voor afbeelding 3" descr="Click on the central icon to add a fullscreen background image">
            <a:extLst>
              <a:ext uri="{FF2B5EF4-FFF2-40B4-BE49-F238E27FC236}">
                <a16:creationId xmlns:a16="http://schemas.microsoft.com/office/drawing/2014/main" id="{C76B8EBF-FE01-4F18-B11C-FE22DD8049AD}"/>
              </a:ext>
            </a:extLst>
          </p:cNvPr>
          <p:cNvSpPr>
            <a:spLocks noGrp="1"/>
          </p:cNvSpPr>
          <p:nvPr>
            <p:ph type="pic" sz="quarter" idx="10" hasCustomPrompt="1"/>
          </p:nvPr>
        </p:nvSpPr>
        <p:spPr>
          <a:xfrm>
            <a:off x="2" y="991589"/>
            <a:ext cx="6095998" cy="5255668"/>
          </a:xfrm>
        </p:spPr>
        <p:txBody>
          <a:bodyPr anchor="ctr"/>
          <a:lstStyle>
            <a:lvl1pPr marL="0" indent="0" algn="ctr">
              <a:buNone/>
              <a:defRPr sz="2539"/>
            </a:lvl1pPr>
          </a:lstStyle>
          <a:p>
            <a:r>
              <a:rPr lang="nl-NL" dirty="0"/>
              <a:t>Click </a:t>
            </a:r>
            <a:r>
              <a:rPr lang="nl-NL" dirty="0" err="1"/>
              <a:t>the</a:t>
            </a:r>
            <a:r>
              <a:rPr lang="nl-NL" dirty="0"/>
              <a:t> icon </a:t>
            </a:r>
            <a:br>
              <a:rPr lang="nl-NL" dirty="0"/>
            </a:br>
            <a:r>
              <a:rPr lang="nl-NL" dirty="0" err="1"/>
              <a:t>to</a:t>
            </a:r>
            <a:r>
              <a:rPr lang="nl-NL" dirty="0"/>
              <a:t> </a:t>
            </a:r>
            <a:r>
              <a:rPr lang="nl-NL" dirty="0" err="1"/>
              <a:t>add</a:t>
            </a:r>
            <a:r>
              <a:rPr lang="nl-NL" dirty="0"/>
              <a:t> a background image</a:t>
            </a:r>
          </a:p>
          <a:p>
            <a:r>
              <a:rPr lang="nl-NL" dirty="0">
                <a:sym typeface="Webdings" panose="05030102010509060703" pitchFamily="18" charset="2"/>
              </a:rPr>
              <a:t></a:t>
            </a:r>
            <a:br>
              <a:rPr lang="nl-NL" dirty="0">
                <a:sym typeface="Webdings" panose="05030102010509060703" pitchFamily="18" charset="2"/>
              </a:rPr>
            </a:br>
            <a:br>
              <a:rPr lang="nl-NL" dirty="0"/>
            </a:br>
            <a:endParaRPr lang="nl-NL" dirty="0"/>
          </a:p>
          <a:p>
            <a:endParaRPr lang="nl-NL" dirty="0"/>
          </a:p>
          <a:p>
            <a:endParaRPr lang="nl-NL" dirty="0"/>
          </a:p>
        </p:txBody>
      </p:sp>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err="1">
                <a:solidFill>
                  <a:srgbClr val="080808"/>
                </a:solidFill>
                <a:latin typeface="+mn-lt"/>
              </a:rPr>
              <a:t>Text</a:t>
            </a:r>
            <a:r>
              <a:rPr lang="nl-NL" sz="1692" b="1" dirty="0">
                <a:solidFill>
                  <a:srgbClr val="080808"/>
                </a:solidFill>
                <a:latin typeface="+mn-lt"/>
              </a:rPr>
              <a:t> right- image </a:t>
            </a:r>
            <a:r>
              <a:rPr lang="nl-NL" sz="1692" b="1" dirty="0" err="1">
                <a:solidFill>
                  <a:srgbClr val="080808"/>
                </a:solidFill>
                <a:latin typeface="+mn-lt"/>
              </a:rPr>
              <a:t>left</a:t>
            </a:r>
            <a:r>
              <a:rPr lang="nl-NL" sz="1692" b="1" dirty="0">
                <a:solidFill>
                  <a:srgbClr val="080808"/>
                </a:solidFill>
                <a:latin typeface="+mn-lt"/>
              </a:rPr>
              <a:t> (</a:t>
            </a:r>
            <a:r>
              <a:rPr lang="nl-NL" sz="1692" b="1" dirty="0" err="1">
                <a:solidFill>
                  <a:srgbClr val="080808"/>
                </a:solidFill>
                <a:latin typeface="+mn-lt"/>
              </a:rPr>
              <a:t>grey</a:t>
            </a:r>
            <a:r>
              <a:rPr lang="nl-NL" sz="1692" b="1" dirty="0">
                <a:solidFill>
                  <a:srgbClr val="080808"/>
                </a:solidFill>
                <a:latin typeface="+mn-lt"/>
              </a:rPr>
              <a: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6297396" y="991588"/>
            <a:ext cx="5322818" cy="5255170"/>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a:p>
            <a:pPr lvl="0"/>
            <a:endParaRPr lang="nl-NL" dirty="0"/>
          </a:p>
        </p:txBody>
      </p:sp>
      <p:sp>
        <p:nvSpPr>
          <p:cNvPr id="41" name="Tekstvak 40">
            <a:extLst>
              <a:ext uri="{FF2B5EF4-FFF2-40B4-BE49-F238E27FC236}">
                <a16:creationId xmlns:a16="http://schemas.microsoft.com/office/drawing/2014/main" id="{5E24B887-B01F-4993-854A-5FBA24C350CD}"/>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2" name="Rechthoek 41">
            <a:extLst>
              <a:ext uri="{FF2B5EF4-FFF2-40B4-BE49-F238E27FC236}">
                <a16:creationId xmlns:a16="http://schemas.microsoft.com/office/drawing/2014/main" id="{27F0D103-7B32-4831-AB89-4BD35036737F}"/>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3" name="Tekstvak 42">
            <a:extLst>
              <a:ext uri="{FF2B5EF4-FFF2-40B4-BE49-F238E27FC236}">
                <a16:creationId xmlns:a16="http://schemas.microsoft.com/office/drawing/2014/main" id="{336E86BA-74FB-4379-B15A-8AE31482BCFE}"/>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4" name="Rechthoek 43">
            <a:extLst>
              <a:ext uri="{FF2B5EF4-FFF2-40B4-BE49-F238E27FC236}">
                <a16:creationId xmlns:a16="http://schemas.microsoft.com/office/drawing/2014/main" id="{3474ACF7-6EB5-4789-8F96-D1EC56FADE15}"/>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5" name="Tekstvak 44">
            <a:extLst>
              <a:ext uri="{FF2B5EF4-FFF2-40B4-BE49-F238E27FC236}">
                <a16:creationId xmlns:a16="http://schemas.microsoft.com/office/drawing/2014/main" id="{94489E59-4724-4F50-AA5A-20F62F731D7E}"/>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46" name="Rechthoek 45">
            <a:extLst>
              <a:ext uri="{FF2B5EF4-FFF2-40B4-BE49-F238E27FC236}">
                <a16:creationId xmlns:a16="http://schemas.microsoft.com/office/drawing/2014/main" id="{8348A0B5-CB0E-420A-B469-FE5B9763BC43}"/>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47" name="Tekstvak 46">
            <a:extLst>
              <a:ext uri="{FF2B5EF4-FFF2-40B4-BE49-F238E27FC236}">
                <a16:creationId xmlns:a16="http://schemas.microsoft.com/office/drawing/2014/main" id="{B925E5F0-E483-400A-ACCE-C67B1290E375}"/>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48" name="Tekstvak 47">
            <a:extLst>
              <a:ext uri="{FF2B5EF4-FFF2-40B4-BE49-F238E27FC236}">
                <a16:creationId xmlns:a16="http://schemas.microsoft.com/office/drawing/2014/main" id="{8C532745-F581-4220-AF01-5EC87C9E4077}"/>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4" name="Tekstvak 53">
            <a:extLst>
              <a:ext uri="{FF2B5EF4-FFF2-40B4-BE49-F238E27FC236}">
                <a16:creationId xmlns:a16="http://schemas.microsoft.com/office/drawing/2014/main" id="{EBA7A6A9-9AAA-45CE-9234-84D24BF96C2A}"/>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29" name="Rechthoek 28">
            <a:extLst>
              <a:ext uri="{FF2B5EF4-FFF2-40B4-BE49-F238E27FC236}">
                <a16:creationId xmlns:a16="http://schemas.microsoft.com/office/drawing/2014/main" id="{A27D303D-307A-4169-96D8-5EC816457093}"/>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0" name="Rechthoek 29">
            <a:extLst>
              <a:ext uri="{FF2B5EF4-FFF2-40B4-BE49-F238E27FC236}">
                <a16:creationId xmlns:a16="http://schemas.microsoft.com/office/drawing/2014/main" id="{93C9DDE6-43E7-4F74-8BAE-B1BE859D7A57}"/>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1" name="Rechthoek 30">
            <a:extLst>
              <a:ext uri="{FF2B5EF4-FFF2-40B4-BE49-F238E27FC236}">
                <a16:creationId xmlns:a16="http://schemas.microsoft.com/office/drawing/2014/main" id="{BC7CD3BD-5840-4CEB-8AFF-090928C4543C}"/>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85B70486-DF00-401F-BFE0-1265CF04A5EC}"/>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FDCF3D12-067C-439E-9EF9-51E9CB35C954}"/>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8580540B-CE27-4DE4-AED2-C8163B7DCBE5}"/>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2AD6A5E4-3DD3-4944-8DB5-B3C60314C8C2}"/>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CE3947FE-32D6-4153-9BEA-47FB344F50CE}"/>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CD28F065-2D54-49C1-B4F6-6B69D3FD6BCB}"/>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AC62A30E-6877-4B55-929B-4EED4A1E5ABD}"/>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1436530867"/>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right - image left (dark background)">
    <p:bg>
      <p:bgPr>
        <a:solidFill>
          <a:srgbClr val="333333"/>
        </a:solidFill>
        <a:effectLst/>
      </p:bgPr>
    </p:bg>
    <p:spTree>
      <p:nvGrpSpPr>
        <p:cNvPr id="1" name=""/>
        <p:cNvGrpSpPr/>
        <p:nvPr/>
      </p:nvGrpSpPr>
      <p:grpSpPr>
        <a:xfrm>
          <a:off x="0" y="0"/>
          <a:ext cx="0" cy="0"/>
          <a:chOff x="0" y="0"/>
          <a:chExt cx="0" cy="0"/>
        </a:xfrm>
      </p:grpSpPr>
      <p:sp>
        <p:nvSpPr>
          <p:cNvPr id="4" name="Tijdelijke aanduiding voor afbeelding 3" descr="Click on the central icon to add a fullscreen background image">
            <a:extLst>
              <a:ext uri="{FF2B5EF4-FFF2-40B4-BE49-F238E27FC236}">
                <a16:creationId xmlns:a16="http://schemas.microsoft.com/office/drawing/2014/main" id="{C76B8EBF-FE01-4F18-B11C-FE22DD8049AD}"/>
              </a:ext>
            </a:extLst>
          </p:cNvPr>
          <p:cNvSpPr>
            <a:spLocks noGrp="1"/>
          </p:cNvSpPr>
          <p:nvPr>
            <p:ph type="pic" sz="quarter" idx="10" hasCustomPrompt="1"/>
          </p:nvPr>
        </p:nvSpPr>
        <p:spPr>
          <a:xfrm>
            <a:off x="2" y="991589"/>
            <a:ext cx="6095998" cy="5255668"/>
          </a:xfrm>
        </p:spPr>
        <p:txBody>
          <a:bodyPr anchor="ctr"/>
          <a:lstStyle>
            <a:lvl1pPr marL="0" indent="0" algn="ctr">
              <a:buNone/>
              <a:defRPr sz="2539">
                <a:solidFill>
                  <a:schemeClr val="bg2"/>
                </a:solidFill>
                <a:effectLst>
                  <a:outerShdw blurRad="38100" dist="38100" dir="2700000" algn="tl">
                    <a:srgbClr val="000000">
                      <a:alpha val="43137"/>
                    </a:srgbClr>
                  </a:outerShdw>
                </a:effectLst>
              </a:defRPr>
            </a:lvl1pPr>
          </a:lstStyle>
          <a:p>
            <a:r>
              <a:rPr lang="nl-NL" dirty="0"/>
              <a:t>Click </a:t>
            </a:r>
            <a:r>
              <a:rPr lang="nl-NL" dirty="0" err="1"/>
              <a:t>the</a:t>
            </a:r>
            <a:r>
              <a:rPr lang="nl-NL" dirty="0"/>
              <a:t> icon </a:t>
            </a:r>
            <a:br>
              <a:rPr lang="nl-NL" dirty="0"/>
            </a:br>
            <a:r>
              <a:rPr lang="nl-NL" dirty="0" err="1"/>
              <a:t>to</a:t>
            </a:r>
            <a:r>
              <a:rPr lang="nl-NL" dirty="0"/>
              <a:t> </a:t>
            </a:r>
            <a:r>
              <a:rPr lang="nl-NL" dirty="0" err="1"/>
              <a:t>add</a:t>
            </a:r>
            <a:r>
              <a:rPr lang="nl-NL" dirty="0"/>
              <a:t> a background image</a:t>
            </a:r>
          </a:p>
          <a:p>
            <a:r>
              <a:rPr lang="nl-NL" dirty="0">
                <a:sym typeface="Webdings" panose="05030102010509060703" pitchFamily="18" charset="2"/>
              </a:rPr>
              <a:t></a:t>
            </a:r>
            <a:br>
              <a:rPr lang="nl-NL" dirty="0">
                <a:sym typeface="Webdings" panose="05030102010509060703" pitchFamily="18" charset="2"/>
              </a:rPr>
            </a:br>
            <a:br>
              <a:rPr lang="nl-NL" dirty="0"/>
            </a:br>
            <a:endParaRPr lang="nl-NL" dirty="0"/>
          </a:p>
          <a:p>
            <a:endParaRPr lang="nl-NL" dirty="0"/>
          </a:p>
          <a:p>
            <a:endParaRPr lang="nl-NL" dirty="0"/>
          </a:p>
        </p:txBody>
      </p:sp>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bg2"/>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err="1">
                <a:solidFill>
                  <a:srgbClr val="080808"/>
                </a:solidFill>
                <a:latin typeface="+mn-lt"/>
              </a:rPr>
              <a:t>Text</a:t>
            </a:r>
            <a:r>
              <a:rPr lang="nl-NL" sz="1692" b="1" dirty="0">
                <a:solidFill>
                  <a:srgbClr val="080808"/>
                </a:solidFill>
                <a:latin typeface="+mn-lt"/>
              </a:rPr>
              <a:t> right- image </a:t>
            </a:r>
            <a:r>
              <a:rPr lang="nl-NL" sz="1692" b="1" dirty="0" err="1">
                <a:solidFill>
                  <a:srgbClr val="080808"/>
                </a:solidFill>
                <a:latin typeface="+mn-lt"/>
              </a:rPr>
              <a:t>left</a:t>
            </a:r>
            <a:r>
              <a:rPr lang="nl-NL" sz="1692" b="1" dirty="0">
                <a:solidFill>
                  <a:srgbClr val="080808"/>
                </a:solidFill>
                <a:latin typeface="+mn-lt"/>
              </a:rPr>
              <a:t> (</a:t>
            </a:r>
            <a:r>
              <a:rPr lang="nl-NL" sz="1692" b="1" dirty="0" err="1">
                <a:solidFill>
                  <a:srgbClr val="080808"/>
                </a:solidFill>
                <a:latin typeface="+mn-lt"/>
              </a:rPr>
              <a:t>dark</a:t>
            </a:r>
            <a:r>
              <a:rPr lang="nl-NL" sz="1692" b="1" dirty="0">
                <a:solidFill>
                  <a:srgbClr val="080808"/>
                </a:solidFill>
                <a:latin typeface="+mn-lt"/>
              </a:rPr>
              <a: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6297396" y="991588"/>
            <a:ext cx="5322818" cy="5255170"/>
          </a:xfrm>
        </p:spPr>
        <p:txBody>
          <a:bodyPr/>
          <a:lstStyle>
            <a:lvl1pPr marL="362720" indent="-362720">
              <a:buFont typeface="Arial" panose="020B0604020202020204" pitchFamily="34" charset="0"/>
              <a:buChar cha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a:p>
            <a:pPr lvl="0"/>
            <a:endParaRPr lang="nl-NL" dirty="0"/>
          </a:p>
        </p:txBody>
      </p:sp>
      <p:sp>
        <p:nvSpPr>
          <p:cNvPr id="41" name="Tekstvak 40">
            <a:extLst>
              <a:ext uri="{FF2B5EF4-FFF2-40B4-BE49-F238E27FC236}">
                <a16:creationId xmlns:a16="http://schemas.microsoft.com/office/drawing/2014/main" id="{DDC83986-4C3D-4991-92C7-E2D3B39D9151}"/>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2" name="Rechthoek 41">
            <a:extLst>
              <a:ext uri="{FF2B5EF4-FFF2-40B4-BE49-F238E27FC236}">
                <a16:creationId xmlns:a16="http://schemas.microsoft.com/office/drawing/2014/main" id="{E5922876-A717-46AD-973F-1DF4439376C5}"/>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3" name="Tekstvak 42">
            <a:extLst>
              <a:ext uri="{FF2B5EF4-FFF2-40B4-BE49-F238E27FC236}">
                <a16:creationId xmlns:a16="http://schemas.microsoft.com/office/drawing/2014/main" id="{D7DC9241-CF07-43FE-8DA5-232D343FF2E6}"/>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4" name="Rechthoek 43">
            <a:extLst>
              <a:ext uri="{FF2B5EF4-FFF2-40B4-BE49-F238E27FC236}">
                <a16:creationId xmlns:a16="http://schemas.microsoft.com/office/drawing/2014/main" id="{8E974153-859D-49C9-8F01-C64F746A0193}"/>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5" name="Tekstvak 44">
            <a:extLst>
              <a:ext uri="{FF2B5EF4-FFF2-40B4-BE49-F238E27FC236}">
                <a16:creationId xmlns:a16="http://schemas.microsoft.com/office/drawing/2014/main" id="{7C73870D-83EF-4970-8D8F-ED5034FE4317}"/>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46" name="Rechthoek 45">
            <a:extLst>
              <a:ext uri="{FF2B5EF4-FFF2-40B4-BE49-F238E27FC236}">
                <a16:creationId xmlns:a16="http://schemas.microsoft.com/office/drawing/2014/main" id="{6C756CC7-1E10-403C-A0A4-53A78C58BBB4}"/>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47" name="Tekstvak 46">
            <a:extLst>
              <a:ext uri="{FF2B5EF4-FFF2-40B4-BE49-F238E27FC236}">
                <a16:creationId xmlns:a16="http://schemas.microsoft.com/office/drawing/2014/main" id="{683E08DF-F72E-417F-BE37-0A97B8885DC0}"/>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48" name="Tekstvak 47">
            <a:extLst>
              <a:ext uri="{FF2B5EF4-FFF2-40B4-BE49-F238E27FC236}">
                <a16:creationId xmlns:a16="http://schemas.microsoft.com/office/drawing/2014/main" id="{DEE0258B-9FE0-4A5A-84CD-F255BEE7BAF6}"/>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4" name="Tekstvak 53">
            <a:extLst>
              <a:ext uri="{FF2B5EF4-FFF2-40B4-BE49-F238E27FC236}">
                <a16:creationId xmlns:a16="http://schemas.microsoft.com/office/drawing/2014/main" id="{EA1D7E9A-C7D5-4B33-9111-71B9D6016390}"/>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29" name="Rechthoek 28">
            <a:extLst>
              <a:ext uri="{FF2B5EF4-FFF2-40B4-BE49-F238E27FC236}">
                <a16:creationId xmlns:a16="http://schemas.microsoft.com/office/drawing/2014/main" id="{2A968965-F509-4897-9A47-C9A31343D5E8}"/>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0" name="Rechthoek 29">
            <a:extLst>
              <a:ext uri="{FF2B5EF4-FFF2-40B4-BE49-F238E27FC236}">
                <a16:creationId xmlns:a16="http://schemas.microsoft.com/office/drawing/2014/main" id="{67ABB88E-0183-4DDE-8462-C7AF6391114D}"/>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1" name="Rechthoek 30">
            <a:extLst>
              <a:ext uri="{FF2B5EF4-FFF2-40B4-BE49-F238E27FC236}">
                <a16:creationId xmlns:a16="http://schemas.microsoft.com/office/drawing/2014/main" id="{FAD26626-99A0-435F-9138-3C3E86E00734}"/>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F94607ED-4F2D-4634-BD04-400F298E5292}"/>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E57FCB4B-5279-46AD-B37F-F42E9AB2D49F}"/>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CED638F3-7D1D-4BB5-8126-267B36DAC2B3}"/>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027F2A84-B903-489F-AF7D-B7C96F60172E}"/>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A2F49CC3-A42A-4889-84DB-21FD02F1E82D}"/>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70005E52-607A-463A-9E38-472DA7116681}"/>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E9B08113-BCE6-4CFA-9765-E9777163C863}"/>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3685447810"/>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ual horizontal (light backgroun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Dual </a:t>
            </a:r>
            <a:r>
              <a:rPr lang="nl-NL" sz="1692" b="1" dirty="0" err="1">
                <a:solidFill>
                  <a:srgbClr val="080808"/>
                </a:solidFill>
                <a:latin typeface="+mn-lt"/>
              </a:rPr>
              <a:t>horizontal</a:t>
            </a:r>
            <a:r>
              <a:rPr lang="nl-NL" sz="1692" b="1" dirty="0">
                <a:solidFill>
                  <a:srgbClr val="080808"/>
                </a:solidFill>
                <a:latin typeface="+mn-lt"/>
              </a:rPr>
              <a:t> (light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2813" y="4195425"/>
            <a:ext cx="5370325" cy="205133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19" name="Tijdelijke aanduiding voor tekst 4">
            <a:extLst>
              <a:ext uri="{FF2B5EF4-FFF2-40B4-BE49-F238E27FC236}">
                <a16:creationId xmlns:a16="http://schemas.microsoft.com/office/drawing/2014/main" id="{9E5735E7-EEC7-4F91-9F78-CE058681E733}"/>
              </a:ext>
            </a:extLst>
          </p:cNvPr>
          <p:cNvSpPr>
            <a:spLocks noGrp="1"/>
          </p:cNvSpPr>
          <p:nvPr>
            <p:ph type="body" sz="quarter" idx="13" hasCustomPrompt="1"/>
          </p:nvPr>
        </p:nvSpPr>
        <p:spPr>
          <a:xfrm>
            <a:off x="6257262" y="4195425"/>
            <a:ext cx="5370325" cy="205133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6" name="Tijdelijke aanduiding voor inhoud 5">
            <a:extLst>
              <a:ext uri="{FF2B5EF4-FFF2-40B4-BE49-F238E27FC236}">
                <a16:creationId xmlns:a16="http://schemas.microsoft.com/office/drawing/2014/main" id="{5A8C48A9-C239-4B7D-B704-311666F22E03}"/>
              </a:ext>
            </a:extLst>
          </p:cNvPr>
          <p:cNvSpPr>
            <a:spLocks noGrp="1"/>
          </p:cNvSpPr>
          <p:nvPr>
            <p:ph sz="quarter" idx="14" hasCustomPrompt="1"/>
          </p:nvPr>
        </p:nvSpPr>
        <p:spPr>
          <a:xfrm>
            <a:off x="579533" y="1507448"/>
            <a:ext cx="5363606" cy="2456723"/>
          </a:xfrm>
          <a:solidFill>
            <a:srgbClr val="FFFFFF"/>
          </a:solidFill>
          <a:ln w="12700">
            <a:solidFill>
              <a:schemeClr val="bg1">
                <a:lumMod val="8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3" name="Tijdelijke aanduiding voor inhoud 5">
            <a:extLst>
              <a:ext uri="{FF2B5EF4-FFF2-40B4-BE49-F238E27FC236}">
                <a16:creationId xmlns:a16="http://schemas.microsoft.com/office/drawing/2014/main" id="{9E8E01B1-B151-48B6-95F4-B6C44E9C2454}"/>
              </a:ext>
            </a:extLst>
          </p:cNvPr>
          <p:cNvSpPr>
            <a:spLocks noGrp="1"/>
          </p:cNvSpPr>
          <p:nvPr>
            <p:ph sz="quarter" idx="15" hasCustomPrompt="1"/>
          </p:nvPr>
        </p:nvSpPr>
        <p:spPr>
          <a:xfrm>
            <a:off x="6263981" y="1507448"/>
            <a:ext cx="5363606" cy="2456723"/>
          </a:xfrm>
          <a:solidFill>
            <a:srgbClr val="FFFFFF"/>
          </a:solidFill>
          <a:ln w="12700">
            <a:solidFill>
              <a:schemeClr val="bg1">
                <a:lumMod val="8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4" name="Tekstvak 43">
            <a:extLst>
              <a:ext uri="{FF2B5EF4-FFF2-40B4-BE49-F238E27FC236}">
                <a16:creationId xmlns:a16="http://schemas.microsoft.com/office/drawing/2014/main" id="{FFFDAE79-AF3F-4746-8FF3-33F249F68B39}"/>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6028ABB9-9680-4FCD-9BF8-FBC34E5828F6}"/>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6" name="Tekstvak 45">
            <a:extLst>
              <a:ext uri="{FF2B5EF4-FFF2-40B4-BE49-F238E27FC236}">
                <a16:creationId xmlns:a16="http://schemas.microsoft.com/office/drawing/2014/main" id="{DBD8915C-3719-4657-99D8-5207D830A75F}"/>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7" name="Rechthoek 46">
            <a:extLst>
              <a:ext uri="{FF2B5EF4-FFF2-40B4-BE49-F238E27FC236}">
                <a16:creationId xmlns:a16="http://schemas.microsoft.com/office/drawing/2014/main" id="{76874C61-CB24-439E-B3B8-91C2B96FEE3A}"/>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F6A67A59-B549-49FD-A5D0-EA2BD6D7EA62}"/>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B0C87E48-0D8D-4096-A958-6936FC75CFE3}"/>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DBF846C2-F91C-4058-A683-8AC60E457377}"/>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1" name="Tekstvak 50">
            <a:extLst>
              <a:ext uri="{FF2B5EF4-FFF2-40B4-BE49-F238E27FC236}">
                <a16:creationId xmlns:a16="http://schemas.microsoft.com/office/drawing/2014/main" id="{E0E53F54-16B3-4ABD-9669-3B5ADBCF1CAC}"/>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7" name="Tekstvak 56">
            <a:extLst>
              <a:ext uri="{FF2B5EF4-FFF2-40B4-BE49-F238E27FC236}">
                <a16:creationId xmlns:a16="http://schemas.microsoft.com/office/drawing/2014/main" id="{AADA7A9C-1693-4981-9B7A-0AE26A1BA334}"/>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1" name="Rechthoek 30">
            <a:extLst>
              <a:ext uri="{FF2B5EF4-FFF2-40B4-BE49-F238E27FC236}">
                <a16:creationId xmlns:a16="http://schemas.microsoft.com/office/drawing/2014/main" id="{3F6822AD-B44E-4B0E-B810-E65BFF80FBE4}"/>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9D445054-459E-41DE-9380-E5E9FE200A9E}"/>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DD977225-8335-4433-A09A-CBFEDD073427}"/>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A755223A-486B-4194-B9DD-3D8B74932E03}"/>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D8B6967A-4520-4F23-9AF5-3B4FCF4311E6}"/>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D8B51100-B171-4D97-AEF1-B22252BE08A3}"/>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F85DAEC8-394E-46E3-99F9-4C9A74AE80D5}"/>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3704179F-D68B-4EE9-A5AB-5B7CE7ACBF98}"/>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C1386E34-68D2-496C-BD8F-B0746793DDBB}"/>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A61C7901-2D9D-4246-8B7F-F4566DEE715D}"/>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2452833927"/>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Dual horizontal (grey backgroun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Dual </a:t>
            </a:r>
            <a:r>
              <a:rPr lang="nl-NL" sz="1692" b="1" dirty="0" err="1">
                <a:solidFill>
                  <a:srgbClr val="080808"/>
                </a:solidFill>
                <a:latin typeface="+mn-lt"/>
              </a:rPr>
              <a:t>horizontal</a:t>
            </a:r>
            <a:r>
              <a:rPr lang="nl-NL" sz="1692" b="1" dirty="0">
                <a:solidFill>
                  <a:srgbClr val="080808"/>
                </a:solidFill>
                <a:latin typeface="+mn-lt"/>
              </a:rPr>
              <a:t> (</a:t>
            </a:r>
            <a:r>
              <a:rPr lang="nl-NL" sz="1692" b="1" dirty="0" err="1">
                <a:solidFill>
                  <a:srgbClr val="080808"/>
                </a:solidFill>
                <a:latin typeface="+mn-lt"/>
              </a:rPr>
              <a:t>grey</a:t>
            </a:r>
            <a:r>
              <a:rPr lang="nl-NL" sz="1692" b="1" dirty="0">
                <a:solidFill>
                  <a:srgbClr val="080808"/>
                </a:solidFill>
                <a:latin typeface="+mn-lt"/>
              </a:rPr>
              <a: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2813" y="4195425"/>
            <a:ext cx="5370325" cy="205133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19" name="Tijdelijke aanduiding voor tekst 4">
            <a:extLst>
              <a:ext uri="{FF2B5EF4-FFF2-40B4-BE49-F238E27FC236}">
                <a16:creationId xmlns:a16="http://schemas.microsoft.com/office/drawing/2014/main" id="{9E5735E7-EEC7-4F91-9F78-CE058681E733}"/>
              </a:ext>
            </a:extLst>
          </p:cNvPr>
          <p:cNvSpPr>
            <a:spLocks noGrp="1"/>
          </p:cNvSpPr>
          <p:nvPr>
            <p:ph type="body" sz="quarter" idx="13" hasCustomPrompt="1"/>
          </p:nvPr>
        </p:nvSpPr>
        <p:spPr>
          <a:xfrm>
            <a:off x="6257262" y="4195425"/>
            <a:ext cx="5370325" cy="205133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6" name="Tijdelijke aanduiding voor inhoud 5">
            <a:extLst>
              <a:ext uri="{FF2B5EF4-FFF2-40B4-BE49-F238E27FC236}">
                <a16:creationId xmlns:a16="http://schemas.microsoft.com/office/drawing/2014/main" id="{5A8C48A9-C239-4B7D-B704-311666F22E03}"/>
              </a:ext>
            </a:extLst>
          </p:cNvPr>
          <p:cNvSpPr>
            <a:spLocks noGrp="1"/>
          </p:cNvSpPr>
          <p:nvPr>
            <p:ph sz="quarter" idx="14" hasCustomPrompt="1"/>
          </p:nvPr>
        </p:nvSpPr>
        <p:spPr>
          <a:xfrm>
            <a:off x="579533" y="1507448"/>
            <a:ext cx="5363606" cy="2456723"/>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3" name="Tijdelijke aanduiding voor inhoud 5">
            <a:extLst>
              <a:ext uri="{FF2B5EF4-FFF2-40B4-BE49-F238E27FC236}">
                <a16:creationId xmlns:a16="http://schemas.microsoft.com/office/drawing/2014/main" id="{9E8E01B1-B151-48B6-95F4-B6C44E9C2454}"/>
              </a:ext>
            </a:extLst>
          </p:cNvPr>
          <p:cNvSpPr>
            <a:spLocks noGrp="1"/>
          </p:cNvSpPr>
          <p:nvPr>
            <p:ph sz="quarter" idx="15" hasCustomPrompt="1"/>
          </p:nvPr>
        </p:nvSpPr>
        <p:spPr>
          <a:xfrm>
            <a:off x="6263981" y="1507448"/>
            <a:ext cx="5363606" cy="2456723"/>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4" name="Tekstvak 43">
            <a:extLst>
              <a:ext uri="{FF2B5EF4-FFF2-40B4-BE49-F238E27FC236}">
                <a16:creationId xmlns:a16="http://schemas.microsoft.com/office/drawing/2014/main" id="{FFFDAE79-AF3F-4746-8FF3-33F249F68B39}"/>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6028ABB9-9680-4FCD-9BF8-FBC34E5828F6}"/>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6" name="Tekstvak 45">
            <a:extLst>
              <a:ext uri="{FF2B5EF4-FFF2-40B4-BE49-F238E27FC236}">
                <a16:creationId xmlns:a16="http://schemas.microsoft.com/office/drawing/2014/main" id="{DBD8915C-3719-4657-99D8-5207D830A75F}"/>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7" name="Rechthoek 46">
            <a:extLst>
              <a:ext uri="{FF2B5EF4-FFF2-40B4-BE49-F238E27FC236}">
                <a16:creationId xmlns:a16="http://schemas.microsoft.com/office/drawing/2014/main" id="{76874C61-CB24-439E-B3B8-91C2B96FEE3A}"/>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F6A67A59-B549-49FD-A5D0-EA2BD6D7EA62}"/>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B0C87E48-0D8D-4096-A958-6936FC75CFE3}"/>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DBF846C2-F91C-4058-A683-8AC60E457377}"/>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1" name="Tekstvak 50">
            <a:extLst>
              <a:ext uri="{FF2B5EF4-FFF2-40B4-BE49-F238E27FC236}">
                <a16:creationId xmlns:a16="http://schemas.microsoft.com/office/drawing/2014/main" id="{E0E53F54-16B3-4ABD-9669-3B5ADBCF1CAC}"/>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7" name="Tekstvak 56">
            <a:extLst>
              <a:ext uri="{FF2B5EF4-FFF2-40B4-BE49-F238E27FC236}">
                <a16:creationId xmlns:a16="http://schemas.microsoft.com/office/drawing/2014/main" id="{AADA7A9C-1693-4981-9B7A-0AE26A1BA334}"/>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1" name="Rechthoek 30">
            <a:extLst>
              <a:ext uri="{FF2B5EF4-FFF2-40B4-BE49-F238E27FC236}">
                <a16:creationId xmlns:a16="http://schemas.microsoft.com/office/drawing/2014/main" id="{5810DC32-A38B-43F0-B83C-0E8B3FA9246B}"/>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2616375E-45E0-4355-9426-1C050A0E212E}"/>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7E3CDC0B-DE9C-4785-A1CC-D247B9D351A1}"/>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78D996C6-CCD3-4D60-B2C0-568F18AD1FDF}"/>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AFDE05F3-96CA-4957-A412-BFF5F02FA3B6}"/>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1C4A5026-360A-406C-8008-047AC1FE8B25}"/>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0443BA44-95C3-4AFC-96E9-2E5DC7ED381F}"/>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9531803E-C841-4F5D-A0B7-CE9EB827E50E}"/>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321B4EA2-D1BC-4909-BEF5-0A064720CFD5}"/>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5B0C374F-1BFD-41DC-9319-E34F11B3F1DF}"/>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233074305"/>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TITLE IN CAPS – Swis721 BT, 32pt </a:t>
            </a:r>
            <a:endParaRPr lang="nl-NL" dirty="0"/>
          </a:p>
        </p:txBody>
      </p:sp>
      <p:sp>
        <p:nvSpPr>
          <p:cNvPr id="3" name="Tijdelijke aanduiding voor inhoud 2"/>
          <p:cNvSpPr>
            <a:spLocks noGrp="1"/>
          </p:cNvSpPr>
          <p:nvPr>
            <p:ph idx="1" hasCustomPrompt="1"/>
          </p:nvPr>
        </p:nvSpPr>
        <p:spPr/>
        <p:txBody>
          <a:bodyPr/>
          <a:lstStyle>
            <a:lvl1pPr>
              <a:defRPr sz="2116"/>
            </a:lvl1pPr>
            <a:lvl3pPr>
              <a:defRPr sz="1692"/>
            </a:lvl3pPr>
            <a:lvl4pPr>
              <a:defRPr sz="1481"/>
            </a:lvl4pPr>
            <a:lvl5pPr>
              <a:defRPr sz="1481"/>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593756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Dual horizontal (dark background)">
    <p:bg>
      <p:bgPr>
        <a:solidFill>
          <a:srgbClr val="333333"/>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bg2"/>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Dual </a:t>
            </a:r>
            <a:r>
              <a:rPr lang="nl-NL" sz="1692" b="1" dirty="0" err="1">
                <a:solidFill>
                  <a:srgbClr val="080808"/>
                </a:solidFill>
                <a:latin typeface="+mn-lt"/>
              </a:rPr>
              <a:t>horizontal</a:t>
            </a:r>
            <a:r>
              <a:rPr lang="nl-NL" sz="1692" b="1" dirty="0">
                <a:solidFill>
                  <a:srgbClr val="080808"/>
                </a:solidFill>
                <a:latin typeface="+mn-lt"/>
              </a:rPr>
              <a:t> (</a:t>
            </a:r>
            <a:r>
              <a:rPr lang="nl-NL" sz="1692" b="1" dirty="0" err="1">
                <a:solidFill>
                  <a:srgbClr val="080808"/>
                </a:solidFill>
                <a:latin typeface="+mn-lt"/>
              </a:rPr>
              <a:t>dark</a:t>
            </a:r>
            <a:r>
              <a:rPr lang="nl-NL" sz="1692" b="1" dirty="0">
                <a:solidFill>
                  <a:srgbClr val="080808"/>
                </a:solidFill>
                <a:latin typeface="+mn-lt"/>
              </a:rPr>
              <a: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2813" y="4195425"/>
            <a:ext cx="5370325" cy="2051333"/>
          </a:xfrm>
        </p:spPr>
        <p:txBody>
          <a:bodyPr/>
          <a:lstStyle>
            <a:lvl1pPr marL="362720" indent="-362720">
              <a:buFont typeface="Arial" panose="020B0604020202020204" pitchFamily="34" charset="0"/>
              <a:buChar cha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19" name="Tijdelijke aanduiding voor tekst 4">
            <a:extLst>
              <a:ext uri="{FF2B5EF4-FFF2-40B4-BE49-F238E27FC236}">
                <a16:creationId xmlns:a16="http://schemas.microsoft.com/office/drawing/2014/main" id="{9E5735E7-EEC7-4F91-9F78-CE058681E733}"/>
              </a:ext>
            </a:extLst>
          </p:cNvPr>
          <p:cNvSpPr>
            <a:spLocks noGrp="1"/>
          </p:cNvSpPr>
          <p:nvPr>
            <p:ph type="body" sz="quarter" idx="13" hasCustomPrompt="1"/>
          </p:nvPr>
        </p:nvSpPr>
        <p:spPr>
          <a:xfrm>
            <a:off x="6257262" y="4195425"/>
            <a:ext cx="5370325" cy="2051333"/>
          </a:xfrm>
        </p:spPr>
        <p:txBody>
          <a:bodyPr/>
          <a:lstStyle>
            <a:lvl1pPr marL="362720" indent="-362720">
              <a:buFont typeface="Arial" panose="020B0604020202020204" pitchFamily="34" charset="0"/>
              <a:buChar cha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43" name="Tijdelijke aanduiding voor inhoud 5">
            <a:extLst>
              <a:ext uri="{FF2B5EF4-FFF2-40B4-BE49-F238E27FC236}">
                <a16:creationId xmlns:a16="http://schemas.microsoft.com/office/drawing/2014/main" id="{A1CA6516-5580-49E9-AF57-A2C0C270FB84}"/>
              </a:ext>
            </a:extLst>
          </p:cNvPr>
          <p:cNvSpPr>
            <a:spLocks noGrp="1"/>
          </p:cNvSpPr>
          <p:nvPr>
            <p:ph sz="quarter" idx="14" hasCustomPrompt="1"/>
          </p:nvPr>
        </p:nvSpPr>
        <p:spPr>
          <a:xfrm>
            <a:off x="579533" y="1507448"/>
            <a:ext cx="5363606" cy="2456723"/>
          </a:xfrm>
          <a:solidFill>
            <a:srgbClr val="FFFFFF"/>
          </a:solidFill>
          <a:ln w="12700">
            <a:solidFill>
              <a:schemeClr val="bg1">
                <a:lumMod val="95000"/>
              </a:schemeClr>
            </a:solidFill>
          </a:ln>
          <a:effectLst>
            <a:outerShdw blurRad="50800" dist="38100" dir="5400000" algn="t" rotWithShape="0">
              <a:prstClr val="black">
                <a:alpha val="40000"/>
              </a:prstClr>
            </a:outerShdw>
          </a:effectLst>
        </p:spPr>
        <p:txBody>
          <a:bodyPr/>
          <a:lstStyle>
            <a:lvl1pPr marL="0" indent="0">
              <a:buNone/>
              <a:defRPr sz="1692"/>
            </a:lvl1pPr>
          </a:lstStyle>
          <a:p>
            <a:pPr marL="0" marR="0" lvl="0" indent="0" algn="l" defTabSz="967252" rtl="0" eaLnBrk="1" fontAlgn="base" latinLnBrk="0" hangingPunct="1">
              <a:lnSpc>
                <a:spcPct val="100000"/>
              </a:lnSpc>
              <a:spcBef>
                <a:spcPct val="20000"/>
              </a:spcBef>
              <a:spcAft>
                <a:spcPct val="0"/>
              </a:spcAft>
              <a:buClr>
                <a:srgbClr val="00529A"/>
              </a:buClr>
              <a:buSzTx/>
              <a:buFontTx/>
              <a:buNone/>
              <a:tabLst/>
              <a:defRPr/>
            </a:pPr>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a:p>
            <a:pPr lvl="0"/>
            <a:endParaRPr lang="nl-NL" dirty="0"/>
          </a:p>
        </p:txBody>
      </p:sp>
      <p:sp>
        <p:nvSpPr>
          <p:cNvPr id="44" name="Tijdelijke aanduiding voor inhoud 5">
            <a:extLst>
              <a:ext uri="{FF2B5EF4-FFF2-40B4-BE49-F238E27FC236}">
                <a16:creationId xmlns:a16="http://schemas.microsoft.com/office/drawing/2014/main" id="{486BE9CE-9325-4354-854E-0A31B49BD075}"/>
              </a:ext>
            </a:extLst>
          </p:cNvPr>
          <p:cNvSpPr>
            <a:spLocks noGrp="1"/>
          </p:cNvSpPr>
          <p:nvPr>
            <p:ph sz="quarter" idx="15" hasCustomPrompt="1"/>
          </p:nvPr>
        </p:nvSpPr>
        <p:spPr>
          <a:xfrm>
            <a:off x="6263981" y="1507448"/>
            <a:ext cx="5363606" cy="2456723"/>
          </a:xfrm>
          <a:solidFill>
            <a:srgbClr val="FFFFFF"/>
          </a:solidFill>
          <a:ln w="12700">
            <a:solidFill>
              <a:schemeClr val="bg1">
                <a:lumMod val="95000"/>
              </a:schemeClr>
            </a:solidFill>
          </a:ln>
          <a:effectLst>
            <a:outerShdw blurRad="50800" dist="38100" dir="5400000" algn="t" rotWithShape="0">
              <a:prstClr val="black">
                <a:alpha val="40000"/>
              </a:prstClr>
            </a:outerShdw>
          </a:effectLst>
        </p:spPr>
        <p:txBody>
          <a:bodyPr/>
          <a:lstStyle>
            <a:lvl1pPr marL="0" indent="0">
              <a:buNone/>
              <a:defRPr sz="1692"/>
            </a:lvl1pPr>
          </a:lstStyle>
          <a:p>
            <a:pPr marL="0" marR="0" lvl="0" indent="0" algn="l" defTabSz="967252" rtl="0" eaLnBrk="1" fontAlgn="base" latinLnBrk="0" hangingPunct="1">
              <a:lnSpc>
                <a:spcPct val="100000"/>
              </a:lnSpc>
              <a:spcBef>
                <a:spcPct val="20000"/>
              </a:spcBef>
              <a:spcAft>
                <a:spcPct val="0"/>
              </a:spcAft>
              <a:buClr>
                <a:srgbClr val="00529A"/>
              </a:buClr>
              <a:buSzTx/>
              <a:buFontTx/>
              <a:buNone/>
              <a:tabLst/>
              <a:defRPr/>
            </a:pPr>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a:p>
            <a:pPr lvl="0"/>
            <a:endParaRPr lang="nl-NL" dirty="0"/>
          </a:p>
        </p:txBody>
      </p:sp>
      <p:sp>
        <p:nvSpPr>
          <p:cNvPr id="45" name="Tekstvak 44">
            <a:extLst>
              <a:ext uri="{FF2B5EF4-FFF2-40B4-BE49-F238E27FC236}">
                <a16:creationId xmlns:a16="http://schemas.microsoft.com/office/drawing/2014/main" id="{425E27AD-EC54-4EFB-AB33-A2F706246863}"/>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6" name="Rechthoek 45">
            <a:extLst>
              <a:ext uri="{FF2B5EF4-FFF2-40B4-BE49-F238E27FC236}">
                <a16:creationId xmlns:a16="http://schemas.microsoft.com/office/drawing/2014/main" id="{74ED50A2-73A3-49CC-81E7-29A679C24745}"/>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7" name="Tekstvak 46">
            <a:extLst>
              <a:ext uri="{FF2B5EF4-FFF2-40B4-BE49-F238E27FC236}">
                <a16:creationId xmlns:a16="http://schemas.microsoft.com/office/drawing/2014/main" id="{A358B233-C38A-44FC-AE28-EF908E95035C}"/>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8" name="Rechthoek 47">
            <a:extLst>
              <a:ext uri="{FF2B5EF4-FFF2-40B4-BE49-F238E27FC236}">
                <a16:creationId xmlns:a16="http://schemas.microsoft.com/office/drawing/2014/main" id="{AFB2C684-1104-4582-A6E1-68603084139E}"/>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9" name="Tekstvak 48">
            <a:extLst>
              <a:ext uri="{FF2B5EF4-FFF2-40B4-BE49-F238E27FC236}">
                <a16:creationId xmlns:a16="http://schemas.microsoft.com/office/drawing/2014/main" id="{6FEF4D01-E322-46ED-9118-3107607EE521}"/>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50" name="Rechthoek 49">
            <a:extLst>
              <a:ext uri="{FF2B5EF4-FFF2-40B4-BE49-F238E27FC236}">
                <a16:creationId xmlns:a16="http://schemas.microsoft.com/office/drawing/2014/main" id="{2AA7C361-73D8-479B-8AE9-E8702B159C38}"/>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1" name="Tekstvak 50">
            <a:extLst>
              <a:ext uri="{FF2B5EF4-FFF2-40B4-BE49-F238E27FC236}">
                <a16:creationId xmlns:a16="http://schemas.microsoft.com/office/drawing/2014/main" id="{1D865205-611B-4EA3-B677-3C6F1BBE00CB}"/>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2" name="Tekstvak 51">
            <a:extLst>
              <a:ext uri="{FF2B5EF4-FFF2-40B4-BE49-F238E27FC236}">
                <a16:creationId xmlns:a16="http://schemas.microsoft.com/office/drawing/2014/main" id="{BCDF9FD9-0253-4720-A96D-2F037ADF6F1B}"/>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8" name="Tekstvak 57">
            <a:extLst>
              <a:ext uri="{FF2B5EF4-FFF2-40B4-BE49-F238E27FC236}">
                <a16:creationId xmlns:a16="http://schemas.microsoft.com/office/drawing/2014/main" id="{F222D37F-FAFD-48AF-BFBD-3084DF955838}"/>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1" name="Rechthoek 30">
            <a:extLst>
              <a:ext uri="{FF2B5EF4-FFF2-40B4-BE49-F238E27FC236}">
                <a16:creationId xmlns:a16="http://schemas.microsoft.com/office/drawing/2014/main" id="{DB5D14C2-B348-44DF-9F8F-7136672EE37F}"/>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9E809E96-3753-4E3F-8282-A5365A968C97}"/>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269B3E8A-FA97-47F8-90E3-72FF6262FAA5}"/>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EB9BE56F-A766-4B39-B3DD-A77C75B7B305}"/>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E365DBB4-287A-44DB-A976-B9D40CF8E66C}"/>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EC957F91-E1F4-43D1-AA71-261403BF4EA7}"/>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FD016F2C-AF2D-4734-B029-B6392EA96F1E}"/>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197E03BC-54B7-43BD-BB39-2BA082031A11}"/>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57A254B2-04FE-4A3F-8237-073C21166AB8}"/>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54F68B62-AFFC-405F-83B7-5F2FF8FE010C}"/>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4034164585"/>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ual vertical (light backgroun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43" name="Tijdelijke aanduiding voor inhoud 5">
            <a:extLst>
              <a:ext uri="{FF2B5EF4-FFF2-40B4-BE49-F238E27FC236}">
                <a16:creationId xmlns:a16="http://schemas.microsoft.com/office/drawing/2014/main" id="{9E8E01B1-B151-48B6-95F4-B6C44E9C2454}"/>
              </a:ext>
            </a:extLst>
          </p:cNvPr>
          <p:cNvSpPr>
            <a:spLocks noGrp="1"/>
          </p:cNvSpPr>
          <p:nvPr>
            <p:ph sz="quarter" idx="15" hasCustomPrompt="1"/>
          </p:nvPr>
        </p:nvSpPr>
        <p:spPr>
          <a:xfrm>
            <a:off x="593520" y="3709287"/>
            <a:ext cx="4801489" cy="2456723"/>
          </a:xfrm>
          <a:solidFill>
            <a:srgbClr val="FFFFFF"/>
          </a:solidFill>
          <a:ln w="12700">
            <a:solidFill>
              <a:schemeClr val="bg1">
                <a:lumMod val="7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Dual </a:t>
            </a:r>
            <a:r>
              <a:rPr lang="nl-NL" sz="1692" b="1" dirty="0" err="1">
                <a:solidFill>
                  <a:srgbClr val="080808"/>
                </a:solidFill>
                <a:latin typeface="+mn-lt"/>
              </a:rPr>
              <a:t>vertical</a:t>
            </a:r>
            <a:r>
              <a:rPr lang="nl-NL" sz="1692" b="1" dirty="0">
                <a:solidFill>
                  <a:srgbClr val="080808"/>
                </a:solidFill>
                <a:latin typeface="+mn-lt"/>
              </a:rPr>
              <a:t> (light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91222" y="1003206"/>
            <a:ext cx="5843085" cy="2455514"/>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19" name="Tijdelijke aanduiding voor tekst 4">
            <a:extLst>
              <a:ext uri="{FF2B5EF4-FFF2-40B4-BE49-F238E27FC236}">
                <a16:creationId xmlns:a16="http://schemas.microsoft.com/office/drawing/2014/main" id="{9E5735E7-EEC7-4F91-9F78-CE058681E733}"/>
              </a:ext>
            </a:extLst>
          </p:cNvPr>
          <p:cNvSpPr>
            <a:spLocks noGrp="1"/>
          </p:cNvSpPr>
          <p:nvPr>
            <p:ph type="body" sz="quarter" idx="13" hasCustomPrompt="1"/>
          </p:nvPr>
        </p:nvSpPr>
        <p:spPr>
          <a:xfrm>
            <a:off x="5784124" y="3709287"/>
            <a:ext cx="5850183" cy="245672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6" name="Tijdelijke aanduiding voor inhoud 5">
            <a:extLst>
              <a:ext uri="{FF2B5EF4-FFF2-40B4-BE49-F238E27FC236}">
                <a16:creationId xmlns:a16="http://schemas.microsoft.com/office/drawing/2014/main" id="{5A8C48A9-C239-4B7D-B704-311666F22E03}"/>
              </a:ext>
            </a:extLst>
          </p:cNvPr>
          <p:cNvSpPr>
            <a:spLocks noGrp="1"/>
          </p:cNvSpPr>
          <p:nvPr>
            <p:ph sz="quarter" idx="14" hasCustomPrompt="1"/>
          </p:nvPr>
        </p:nvSpPr>
        <p:spPr>
          <a:xfrm>
            <a:off x="579533" y="1001997"/>
            <a:ext cx="4801489" cy="2456723"/>
          </a:xfrm>
          <a:solidFill>
            <a:srgbClr val="FFFFFF"/>
          </a:solidFill>
          <a:ln w="12700">
            <a:solidFill>
              <a:schemeClr val="bg1">
                <a:lumMod val="7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4" name="Tekstvak 43">
            <a:extLst>
              <a:ext uri="{FF2B5EF4-FFF2-40B4-BE49-F238E27FC236}">
                <a16:creationId xmlns:a16="http://schemas.microsoft.com/office/drawing/2014/main" id="{5555CBD4-8065-433F-8AFC-5A04697DE7A7}"/>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A6E7A6EF-12AE-4975-9660-6356820B5B98}"/>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6" name="Tekstvak 45">
            <a:extLst>
              <a:ext uri="{FF2B5EF4-FFF2-40B4-BE49-F238E27FC236}">
                <a16:creationId xmlns:a16="http://schemas.microsoft.com/office/drawing/2014/main" id="{87470B2D-8455-4D4F-9042-C3F3F9C13F76}"/>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7" name="Rechthoek 46">
            <a:extLst>
              <a:ext uri="{FF2B5EF4-FFF2-40B4-BE49-F238E27FC236}">
                <a16:creationId xmlns:a16="http://schemas.microsoft.com/office/drawing/2014/main" id="{B29EC9E5-82D4-43CC-9CD2-782E66612592}"/>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C8DD637D-3E89-4A9A-8BF7-DDCEE24E15BA}"/>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9B2F4423-7E33-4932-B627-57BE710D3F30}"/>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011AE0B7-AE1A-465D-8701-7E9162A3FC1C}"/>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1" name="Tekstvak 50">
            <a:extLst>
              <a:ext uri="{FF2B5EF4-FFF2-40B4-BE49-F238E27FC236}">
                <a16:creationId xmlns:a16="http://schemas.microsoft.com/office/drawing/2014/main" id="{3825AB97-57D9-420D-BBED-F4F042DE8FC0}"/>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7" name="Tekstvak 56">
            <a:extLst>
              <a:ext uri="{FF2B5EF4-FFF2-40B4-BE49-F238E27FC236}">
                <a16:creationId xmlns:a16="http://schemas.microsoft.com/office/drawing/2014/main" id="{8DCBE8C2-0548-4FC7-A805-EFAA0D91626C}"/>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1" name="Rechthoek 30">
            <a:extLst>
              <a:ext uri="{FF2B5EF4-FFF2-40B4-BE49-F238E27FC236}">
                <a16:creationId xmlns:a16="http://schemas.microsoft.com/office/drawing/2014/main" id="{ECB4C2D4-4032-467C-9789-9D4519396431}"/>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C262C096-2C5C-4C52-8FA2-153499383CD0}"/>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5E313026-078A-45D1-B9F9-115B68949384}"/>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57500CFB-BA09-4BBB-ACF5-B0968AB7178D}"/>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72C8B008-2594-4A5D-A385-5640F1E83C7B}"/>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A586C966-171B-4137-830E-3C610269D9C0}"/>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AC3021FD-CB0A-4E21-BCBF-45C3791467AB}"/>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6DB7351E-B3BC-488B-8A06-7D7327E0AA0F}"/>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118DD40D-3D69-494C-8C29-D0385DE4B68B}"/>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DA24FB20-F04D-4BEB-A7EC-5E09EC720D76}"/>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2587056998"/>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ual vertical (grey backgroun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43" name="Tijdelijke aanduiding voor inhoud 5">
            <a:extLst>
              <a:ext uri="{FF2B5EF4-FFF2-40B4-BE49-F238E27FC236}">
                <a16:creationId xmlns:a16="http://schemas.microsoft.com/office/drawing/2014/main" id="{9E8E01B1-B151-48B6-95F4-B6C44E9C2454}"/>
              </a:ext>
            </a:extLst>
          </p:cNvPr>
          <p:cNvSpPr>
            <a:spLocks noGrp="1"/>
          </p:cNvSpPr>
          <p:nvPr>
            <p:ph sz="quarter" idx="15" hasCustomPrompt="1"/>
          </p:nvPr>
        </p:nvSpPr>
        <p:spPr>
          <a:xfrm>
            <a:off x="593520" y="3709287"/>
            <a:ext cx="4801489" cy="2456723"/>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Dual </a:t>
            </a:r>
            <a:r>
              <a:rPr lang="nl-NL" sz="1692" b="1" dirty="0" err="1">
                <a:solidFill>
                  <a:srgbClr val="080808"/>
                </a:solidFill>
                <a:latin typeface="+mn-lt"/>
              </a:rPr>
              <a:t>vertical</a:t>
            </a:r>
            <a:r>
              <a:rPr lang="nl-NL" sz="1692" b="1" dirty="0">
                <a:solidFill>
                  <a:srgbClr val="080808"/>
                </a:solidFill>
                <a:latin typeface="+mn-lt"/>
              </a:rPr>
              <a:t> (</a:t>
            </a:r>
            <a:r>
              <a:rPr lang="nl-NL" sz="1692" b="1" dirty="0" err="1">
                <a:solidFill>
                  <a:srgbClr val="080808"/>
                </a:solidFill>
                <a:latin typeface="+mn-lt"/>
              </a:rPr>
              <a:t>grey</a:t>
            </a:r>
            <a:r>
              <a:rPr lang="nl-NL" sz="1692" b="1" dirty="0">
                <a:solidFill>
                  <a:srgbClr val="080808"/>
                </a:solidFill>
                <a:latin typeface="+mn-lt"/>
              </a:rPr>
              <a: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91222" y="1003206"/>
            <a:ext cx="5843085" cy="2455514"/>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19" name="Tijdelijke aanduiding voor tekst 4">
            <a:extLst>
              <a:ext uri="{FF2B5EF4-FFF2-40B4-BE49-F238E27FC236}">
                <a16:creationId xmlns:a16="http://schemas.microsoft.com/office/drawing/2014/main" id="{9E5735E7-EEC7-4F91-9F78-CE058681E733}"/>
              </a:ext>
            </a:extLst>
          </p:cNvPr>
          <p:cNvSpPr>
            <a:spLocks noGrp="1"/>
          </p:cNvSpPr>
          <p:nvPr>
            <p:ph type="body" sz="quarter" idx="13" hasCustomPrompt="1"/>
          </p:nvPr>
        </p:nvSpPr>
        <p:spPr>
          <a:xfrm>
            <a:off x="5784124" y="3709287"/>
            <a:ext cx="5850183" cy="245672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6" name="Tijdelijke aanduiding voor inhoud 5">
            <a:extLst>
              <a:ext uri="{FF2B5EF4-FFF2-40B4-BE49-F238E27FC236}">
                <a16:creationId xmlns:a16="http://schemas.microsoft.com/office/drawing/2014/main" id="{5A8C48A9-C239-4B7D-B704-311666F22E03}"/>
              </a:ext>
            </a:extLst>
          </p:cNvPr>
          <p:cNvSpPr>
            <a:spLocks noGrp="1"/>
          </p:cNvSpPr>
          <p:nvPr>
            <p:ph sz="quarter" idx="14" hasCustomPrompt="1"/>
          </p:nvPr>
        </p:nvSpPr>
        <p:spPr>
          <a:xfrm>
            <a:off x="579533" y="1001997"/>
            <a:ext cx="4801489" cy="2456723"/>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4" name="Tekstvak 43">
            <a:extLst>
              <a:ext uri="{FF2B5EF4-FFF2-40B4-BE49-F238E27FC236}">
                <a16:creationId xmlns:a16="http://schemas.microsoft.com/office/drawing/2014/main" id="{5555CBD4-8065-433F-8AFC-5A04697DE7A7}"/>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A6E7A6EF-12AE-4975-9660-6356820B5B98}"/>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6" name="Tekstvak 45">
            <a:extLst>
              <a:ext uri="{FF2B5EF4-FFF2-40B4-BE49-F238E27FC236}">
                <a16:creationId xmlns:a16="http://schemas.microsoft.com/office/drawing/2014/main" id="{87470B2D-8455-4D4F-9042-C3F3F9C13F76}"/>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7" name="Rechthoek 46">
            <a:extLst>
              <a:ext uri="{FF2B5EF4-FFF2-40B4-BE49-F238E27FC236}">
                <a16:creationId xmlns:a16="http://schemas.microsoft.com/office/drawing/2014/main" id="{B29EC9E5-82D4-43CC-9CD2-782E66612592}"/>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C8DD637D-3E89-4A9A-8BF7-DDCEE24E15BA}"/>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9B2F4423-7E33-4932-B627-57BE710D3F30}"/>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011AE0B7-AE1A-465D-8701-7E9162A3FC1C}"/>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1" name="Tekstvak 50">
            <a:extLst>
              <a:ext uri="{FF2B5EF4-FFF2-40B4-BE49-F238E27FC236}">
                <a16:creationId xmlns:a16="http://schemas.microsoft.com/office/drawing/2014/main" id="{3825AB97-57D9-420D-BBED-F4F042DE8FC0}"/>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7" name="Tekstvak 56">
            <a:extLst>
              <a:ext uri="{FF2B5EF4-FFF2-40B4-BE49-F238E27FC236}">
                <a16:creationId xmlns:a16="http://schemas.microsoft.com/office/drawing/2014/main" id="{8DCBE8C2-0548-4FC7-A805-EFAA0D91626C}"/>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1" name="Rechthoek 30">
            <a:extLst>
              <a:ext uri="{FF2B5EF4-FFF2-40B4-BE49-F238E27FC236}">
                <a16:creationId xmlns:a16="http://schemas.microsoft.com/office/drawing/2014/main" id="{6436B827-398C-4AD9-AF6D-0676B0E623AF}"/>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434EEB5A-6902-4D19-B748-49689121D43E}"/>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2BE5B8CC-8B7A-4571-888C-5FBAE6EDC274}"/>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DFEBCED3-CAC9-47B1-9E7D-0EFC0D7EC5D2}"/>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F5BE6B4B-350E-4277-976D-C653943F0A92}"/>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7B2A7F94-211E-4EB0-ABA7-0F78FDAD2B8D}"/>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629A145E-8214-4C01-A5FC-6651063EFFA6}"/>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94451A69-33E4-43C9-8868-67238EF829EA}"/>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9C1C1D8D-ED69-4169-9FFC-AC418B0927FC}"/>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AFE4FBD7-7788-4CEC-849D-78A5CFC7B6E6}"/>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470276428"/>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ual vertical (dark background)">
    <p:bg>
      <p:bgPr>
        <a:solidFill>
          <a:srgbClr val="333333"/>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43" name="Tijdelijke aanduiding voor inhoud 5">
            <a:extLst>
              <a:ext uri="{FF2B5EF4-FFF2-40B4-BE49-F238E27FC236}">
                <a16:creationId xmlns:a16="http://schemas.microsoft.com/office/drawing/2014/main" id="{9E8E01B1-B151-48B6-95F4-B6C44E9C2454}"/>
              </a:ext>
            </a:extLst>
          </p:cNvPr>
          <p:cNvSpPr>
            <a:spLocks noGrp="1"/>
          </p:cNvSpPr>
          <p:nvPr>
            <p:ph sz="quarter" idx="15" hasCustomPrompt="1"/>
          </p:nvPr>
        </p:nvSpPr>
        <p:spPr>
          <a:xfrm>
            <a:off x="572813" y="3709287"/>
            <a:ext cx="4822196" cy="2456723"/>
          </a:xfrm>
          <a:solidFill>
            <a:schemeClr val="bg1"/>
          </a:solidFill>
          <a:ln w="12700">
            <a:solidFill>
              <a:schemeClr val="bg1">
                <a:lumMod val="9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bg2"/>
                </a:solidFill>
                <a:effectLst>
                  <a:outerShdw blurRad="38100" dist="38100" dir="2700000" algn="tl">
                    <a:srgbClr val="000000">
                      <a:alpha val="43137"/>
                    </a:srgbClr>
                  </a:outerShdw>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Dual </a:t>
            </a:r>
            <a:r>
              <a:rPr lang="nl-NL" sz="1692" b="1" dirty="0" err="1">
                <a:solidFill>
                  <a:srgbClr val="080808"/>
                </a:solidFill>
                <a:latin typeface="+mn-lt"/>
              </a:rPr>
              <a:t>vertical</a:t>
            </a:r>
            <a:r>
              <a:rPr lang="nl-NL" sz="1692" b="1" dirty="0">
                <a:solidFill>
                  <a:srgbClr val="080808"/>
                </a:solidFill>
                <a:latin typeface="+mn-lt"/>
              </a:rPr>
              <a:t> (</a:t>
            </a:r>
            <a:r>
              <a:rPr lang="nl-NL" sz="1692" b="1" dirty="0" err="1">
                <a:solidFill>
                  <a:srgbClr val="080808"/>
                </a:solidFill>
                <a:latin typeface="+mn-lt"/>
              </a:rPr>
              <a:t>dark</a:t>
            </a:r>
            <a:r>
              <a:rPr lang="nl-NL" sz="1692" b="1" dirty="0">
                <a:solidFill>
                  <a:srgbClr val="080808"/>
                </a:solidFill>
                <a:latin typeface="+mn-lt"/>
              </a:rPr>
              <a: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91222" y="1003206"/>
            <a:ext cx="5843085" cy="2455514"/>
          </a:xfrm>
        </p:spPr>
        <p:txBody>
          <a:bodyPr/>
          <a:lstStyle>
            <a:lvl1pPr marL="362720" indent="-362720">
              <a:buFont typeface="Arial" panose="020B0604020202020204" pitchFamily="34" charset="0"/>
              <a:buChar char="•"/>
              <a:defRPr>
                <a:solidFill>
                  <a:schemeClr val="bg2"/>
                </a:solidFill>
                <a:effectLst>
                  <a:outerShdw blurRad="38100" dist="38100" dir="2700000" algn="tl">
                    <a:srgbClr val="000000">
                      <a:alpha val="43137"/>
                    </a:srgbClr>
                  </a:outerShdw>
                </a:effectLst>
              </a:defRPr>
            </a:lvl1pPr>
            <a:lvl2pPr>
              <a:defRPr>
                <a:solidFill>
                  <a:schemeClr val="bg2"/>
                </a:solidFill>
                <a:effectLst>
                  <a:outerShdw blurRad="38100" dist="38100" dir="2700000" algn="tl">
                    <a:srgbClr val="000000">
                      <a:alpha val="43137"/>
                    </a:srgbClr>
                  </a:outerShdw>
                </a:effectLst>
              </a:defRPr>
            </a:lvl2pPr>
            <a:lvl3pPr>
              <a:defRPr>
                <a:solidFill>
                  <a:schemeClr val="bg2"/>
                </a:solidFill>
                <a:effectLst>
                  <a:outerShdw blurRad="38100" dist="38100" dir="2700000" algn="tl">
                    <a:srgbClr val="000000">
                      <a:alpha val="43137"/>
                    </a:srgbClr>
                  </a:outerShdw>
                </a:effectLst>
              </a:defRPr>
            </a:lvl3pPr>
            <a:lvl4pPr>
              <a:defRPr>
                <a:solidFill>
                  <a:schemeClr val="bg2"/>
                </a:solidFill>
                <a:effectLst>
                  <a:outerShdw blurRad="38100" dist="38100" dir="2700000" algn="tl">
                    <a:srgbClr val="000000">
                      <a:alpha val="43137"/>
                    </a:srgbClr>
                  </a:outerShdw>
                </a:effectLst>
              </a:defRPr>
            </a:lvl4pPr>
            <a:lvl5pPr>
              <a:defRPr>
                <a:solidFill>
                  <a:schemeClr val="bg2"/>
                </a:solidFill>
                <a:effectLst>
                  <a:outerShdw blurRad="38100" dist="38100" dir="2700000" algn="tl">
                    <a:srgbClr val="000000">
                      <a:alpha val="43137"/>
                    </a:srgbClr>
                  </a:outerShdw>
                </a:effectLst>
              </a:defRPr>
            </a:lvl5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19" name="Tijdelijke aanduiding voor tekst 4">
            <a:extLst>
              <a:ext uri="{FF2B5EF4-FFF2-40B4-BE49-F238E27FC236}">
                <a16:creationId xmlns:a16="http://schemas.microsoft.com/office/drawing/2014/main" id="{9E5735E7-EEC7-4F91-9F78-CE058681E733}"/>
              </a:ext>
            </a:extLst>
          </p:cNvPr>
          <p:cNvSpPr>
            <a:spLocks noGrp="1"/>
          </p:cNvSpPr>
          <p:nvPr>
            <p:ph type="body" sz="quarter" idx="13" hasCustomPrompt="1"/>
          </p:nvPr>
        </p:nvSpPr>
        <p:spPr>
          <a:xfrm>
            <a:off x="5784124" y="3709287"/>
            <a:ext cx="5850183" cy="2456723"/>
          </a:xfrm>
        </p:spPr>
        <p:txBody>
          <a:bodyPr/>
          <a:lstStyle>
            <a:lvl1pPr marL="362720" indent="-362720">
              <a:buFont typeface="Arial" panose="020B0604020202020204" pitchFamily="34" charset="0"/>
              <a:buChar char="•"/>
              <a:defRPr>
                <a:solidFill>
                  <a:schemeClr val="bg2"/>
                </a:solidFill>
                <a:effectLst>
                  <a:outerShdw blurRad="38100" dist="38100" dir="2700000" algn="tl">
                    <a:srgbClr val="000000">
                      <a:alpha val="43137"/>
                    </a:srgbClr>
                  </a:outerShdw>
                </a:effectLst>
              </a:defRPr>
            </a:lvl1pPr>
            <a:lvl2pPr>
              <a:defRPr>
                <a:solidFill>
                  <a:schemeClr val="bg2"/>
                </a:solidFill>
                <a:effectLst>
                  <a:outerShdw blurRad="38100" dist="38100" dir="2700000" algn="tl">
                    <a:srgbClr val="000000">
                      <a:alpha val="43137"/>
                    </a:srgbClr>
                  </a:outerShdw>
                </a:effectLst>
              </a:defRPr>
            </a:lvl2pPr>
            <a:lvl3pPr>
              <a:defRPr>
                <a:solidFill>
                  <a:schemeClr val="bg2"/>
                </a:solidFill>
                <a:effectLst>
                  <a:outerShdw blurRad="38100" dist="38100" dir="2700000" algn="tl">
                    <a:srgbClr val="000000">
                      <a:alpha val="43137"/>
                    </a:srgbClr>
                  </a:outerShdw>
                </a:effectLst>
              </a:defRPr>
            </a:lvl3pPr>
            <a:lvl4pPr>
              <a:defRPr>
                <a:solidFill>
                  <a:schemeClr val="bg2"/>
                </a:solidFill>
                <a:effectLst>
                  <a:outerShdw blurRad="38100" dist="38100" dir="2700000" algn="tl">
                    <a:srgbClr val="000000">
                      <a:alpha val="43137"/>
                    </a:srgbClr>
                  </a:outerShdw>
                </a:effectLst>
              </a:defRPr>
            </a:lvl4pPr>
            <a:lvl5pPr>
              <a:defRPr>
                <a:solidFill>
                  <a:schemeClr val="bg2"/>
                </a:solidFill>
                <a:effectLst>
                  <a:outerShdw blurRad="38100" dist="38100" dir="2700000" algn="tl">
                    <a:srgbClr val="000000">
                      <a:alpha val="43137"/>
                    </a:srgbClr>
                  </a:outerShdw>
                </a:effectLst>
              </a:defRPr>
            </a:lvl5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6" name="Tijdelijke aanduiding voor inhoud 5">
            <a:extLst>
              <a:ext uri="{FF2B5EF4-FFF2-40B4-BE49-F238E27FC236}">
                <a16:creationId xmlns:a16="http://schemas.microsoft.com/office/drawing/2014/main" id="{5A8C48A9-C239-4B7D-B704-311666F22E03}"/>
              </a:ext>
            </a:extLst>
          </p:cNvPr>
          <p:cNvSpPr>
            <a:spLocks noGrp="1"/>
          </p:cNvSpPr>
          <p:nvPr>
            <p:ph sz="quarter" idx="14" hasCustomPrompt="1"/>
          </p:nvPr>
        </p:nvSpPr>
        <p:spPr>
          <a:xfrm>
            <a:off x="572813" y="1001997"/>
            <a:ext cx="4801489" cy="2456723"/>
          </a:xfrm>
          <a:solidFill>
            <a:schemeClr val="bg1"/>
          </a:solidFill>
          <a:ln w="12700">
            <a:solidFill>
              <a:schemeClr val="bg1">
                <a:lumMod val="9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4" name="Tekstvak 43">
            <a:extLst>
              <a:ext uri="{FF2B5EF4-FFF2-40B4-BE49-F238E27FC236}">
                <a16:creationId xmlns:a16="http://schemas.microsoft.com/office/drawing/2014/main" id="{2E2BB7D2-E3BF-4126-8E1F-378CBC0C6D63}"/>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2DC9B61B-5200-410E-81A2-0C4282EC5982}"/>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6" name="Tekstvak 45">
            <a:extLst>
              <a:ext uri="{FF2B5EF4-FFF2-40B4-BE49-F238E27FC236}">
                <a16:creationId xmlns:a16="http://schemas.microsoft.com/office/drawing/2014/main" id="{3EF2E54F-8953-4F0D-821C-55A29778CAF2}"/>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7" name="Rechthoek 46">
            <a:extLst>
              <a:ext uri="{FF2B5EF4-FFF2-40B4-BE49-F238E27FC236}">
                <a16:creationId xmlns:a16="http://schemas.microsoft.com/office/drawing/2014/main" id="{35FF80CD-A34C-4F4C-AB88-4C24C60151CE}"/>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1E31EC50-60C4-46C2-B2C4-B2367178BA16}"/>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EAEA7928-11FE-4913-9E27-4D2C19F70DF0}"/>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1B15D971-EEBF-4A22-BFFE-CCC4DF5ABD80}"/>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1" name="Tekstvak 50">
            <a:extLst>
              <a:ext uri="{FF2B5EF4-FFF2-40B4-BE49-F238E27FC236}">
                <a16:creationId xmlns:a16="http://schemas.microsoft.com/office/drawing/2014/main" id="{AA737EBD-C5A6-4284-9DAB-E669700992CF}"/>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7" name="Tekstvak 56">
            <a:extLst>
              <a:ext uri="{FF2B5EF4-FFF2-40B4-BE49-F238E27FC236}">
                <a16:creationId xmlns:a16="http://schemas.microsoft.com/office/drawing/2014/main" id="{AB6285BD-EF5F-4295-8F63-322FC4DEA804}"/>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1" name="Rechthoek 30">
            <a:extLst>
              <a:ext uri="{FF2B5EF4-FFF2-40B4-BE49-F238E27FC236}">
                <a16:creationId xmlns:a16="http://schemas.microsoft.com/office/drawing/2014/main" id="{A405F067-F989-4830-9925-E1586C3F711D}"/>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342E9770-C52D-45BF-95A2-873C17110185}"/>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1165CE8E-7CCD-4820-9DEB-2378EFAF2993}"/>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C4538979-E4C6-4924-A434-EF9D477799F8}"/>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F0D8D1E1-840E-42F2-A77E-266D2087BE0E}"/>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BCE1A7D2-B13B-47B3-A903-4EA8B104481A}"/>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FEF2B1CD-9282-4F30-85EE-6E93ABF1C2A6}"/>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32CC8692-667B-4989-818E-B2412ABA450D}"/>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8227C498-9864-48B4-9898-B5B540A19D3E}"/>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E500EF14-A5C9-42DA-A36F-536B369B785C}"/>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1641207510"/>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rio (light backgroun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Trio (light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2813" y="4195425"/>
            <a:ext cx="3389734" cy="205133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19" name="Tijdelijke aanduiding voor tekst 4">
            <a:extLst>
              <a:ext uri="{FF2B5EF4-FFF2-40B4-BE49-F238E27FC236}">
                <a16:creationId xmlns:a16="http://schemas.microsoft.com/office/drawing/2014/main" id="{9E5735E7-EEC7-4F91-9F78-CE058681E733}"/>
              </a:ext>
            </a:extLst>
          </p:cNvPr>
          <p:cNvSpPr>
            <a:spLocks noGrp="1"/>
          </p:cNvSpPr>
          <p:nvPr>
            <p:ph type="body" sz="quarter" idx="13" hasCustomPrompt="1"/>
          </p:nvPr>
        </p:nvSpPr>
        <p:spPr>
          <a:xfrm>
            <a:off x="4412053" y="4195425"/>
            <a:ext cx="3383014" cy="205133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6" name="Tijdelijke aanduiding voor inhoud 5">
            <a:extLst>
              <a:ext uri="{FF2B5EF4-FFF2-40B4-BE49-F238E27FC236}">
                <a16:creationId xmlns:a16="http://schemas.microsoft.com/office/drawing/2014/main" id="{5A8C48A9-C239-4B7D-B704-311666F22E03}"/>
              </a:ext>
            </a:extLst>
          </p:cNvPr>
          <p:cNvSpPr>
            <a:spLocks noGrp="1"/>
          </p:cNvSpPr>
          <p:nvPr>
            <p:ph sz="quarter" idx="14" hasCustomPrompt="1"/>
          </p:nvPr>
        </p:nvSpPr>
        <p:spPr>
          <a:xfrm>
            <a:off x="579532" y="1507448"/>
            <a:ext cx="3383015" cy="2456723"/>
          </a:xfrm>
          <a:solidFill>
            <a:srgbClr val="FFFFFF"/>
          </a:solidFill>
          <a:ln w="12700">
            <a:solidFill>
              <a:schemeClr val="bg1">
                <a:lumMod val="8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4" name="Tijdelijke aanduiding voor inhoud 5">
            <a:extLst>
              <a:ext uri="{FF2B5EF4-FFF2-40B4-BE49-F238E27FC236}">
                <a16:creationId xmlns:a16="http://schemas.microsoft.com/office/drawing/2014/main" id="{846F156A-E267-48BD-B11B-3C9A2D734FE5}"/>
              </a:ext>
            </a:extLst>
          </p:cNvPr>
          <p:cNvSpPr>
            <a:spLocks noGrp="1"/>
          </p:cNvSpPr>
          <p:nvPr>
            <p:ph sz="quarter" idx="15" hasCustomPrompt="1"/>
          </p:nvPr>
        </p:nvSpPr>
        <p:spPr>
          <a:xfrm>
            <a:off x="4412052" y="1507448"/>
            <a:ext cx="3383015" cy="2456723"/>
          </a:xfrm>
          <a:solidFill>
            <a:srgbClr val="FFFFFF"/>
          </a:solidFill>
          <a:ln w="12700">
            <a:solidFill>
              <a:schemeClr val="bg1">
                <a:lumMod val="8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5" name="Tijdelijke aanduiding voor inhoud 5">
            <a:extLst>
              <a:ext uri="{FF2B5EF4-FFF2-40B4-BE49-F238E27FC236}">
                <a16:creationId xmlns:a16="http://schemas.microsoft.com/office/drawing/2014/main" id="{FD7F9EBF-D7AF-4E9D-BA00-EB10DF663BC1}"/>
              </a:ext>
            </a:extLst>
          </p:cNvPr>
          <p:cNvSpPr>
            <a:spLocks noGrp="1"/>
          </p:cNvSpPr>
          <p:nvPr>
            <p:ph sz="quarter" idx="16" hasCustomPrompt="1"/>
          </p:nvPr>
        </p:nvSpPr>
        <p:spPr>
          <a:xfrm>
            <a:off x="8244572" y="1507448"/>
            <a:ext cx="3383015" cy="2456723"/>
          </a:xfrm>
          <a:solidFill>
            <a:srgbClr val="FFFFFF"/>
          </a:solidFill>
          <a:ln w="12700">
            <a:solidFill>
              <a:schemeClr val="bg1">
                <a:lumMod val="8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6" name="Tijdelijke aanduiding voor tekst 4">
            <a:extLst>
              <a:ext uri="{FF2B5EF4-FFF2-40B4-BE49-F238E27FC236}">
                <a16:creationId xmlns:a16="http://schemas.microsoft.com/office/drawing/2014/main" id="{147A0859-92C7-4460-A714-18DA9D239F27}"/>
              </a:ext>
            </a:extLst>
          </p:cNvPr>
          <p:cNvSpPr>
            <a:spLocks noGrp="1"/>
          </p:cNvSpPr>
          <p:nvPr>
            <p:ph type="body" sz="quarter" idx="17" hasCustomPrompt="1"/>
          </p:nvPr>
        </p:nvSpPr>
        <p:spPr>
          <a:xfrm>
            <a:off x="8244572" y="4195425"/>
            <a:ext cx="3383015" cy="205133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43" name="Tekstvak 42">
            <a:extLst>
              <a:ext uri="{FF2B5EF4-FFF2-40B4-BE49-F238E27FC236}">
                <a16:creationId xmlns:a16="http://schemas.microsoft.com/office/drawing/2014/main" id="{E86BF4F1-6893-45A2-A32D-401CFFF138C3}"/>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7" name="Rechthoek 46">
            <a:extLst>
              <a:ext uri="{FF2B5EF4-FFF2-40B4-BE49-F238E27FC236}">
                <a16:creationId xmlns:a16="http://schemas.microsoft.com/office/drawing/2014/main" id="{B8D9D280-9D54-48D0-9FB1-25D7ABF58EF6}"/>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CF4BC04C-EB02-4D94-8EE7-3E94D1BC61D8}"/>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25991ECC-C35F-49A1-B9DD-C9A98E599E54}"/>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E5848290-4E29-407B-B625-4AC9D19A8DA3}"/>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51" name="Rechthoek 50">
            <a:extLst>
              <a:ext uri="{FF2B5EF4-FFF2-40B4-BE49-F238E27FC236}">
                <a16:creationId xmlns:a16="http://schemas.microsoft.com/office/drawing/2014/main" id="{CDB627F3-D791-4DA3-A30F-178753A4EF6B}"/>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2" name="Tekstvak 51">
            <a:extLst>
              <a:ext uri="{FF2B5EF4-FFF2-40B4-BE49-F238E27FC236}">
                <a16:creationId xmlns:a16="http://schemas.microsoft.com/office/drawing/2014/main" id="{74D1E6D6-2CDF-4E5A-A9F0-8E8910EAD030}"/>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3" name="Tekstvak 52">
            <a:extLst>
              <a:ext uri="{FF2B5EF4-FFF2-40B4-BE49-F238E27FC236}">
                <a16:creationId xmlns:a16="http://schemas.microsoft.com/office/drawing/2014/main" id="{4CABF8E2-21DF-4D03-902F-3A970932630C}"/>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9" name="Tekstvak 58">
            <a:extLst>
              <a:ext uri="{FF2B5EF4-FFF2-40B4-BE49-F238E27FC236}">
                <a16:creationId xmlns:a16="http://schemas.microsoft.com/office/drawing/2014/main" id="{46FCBDA5-CA61-49BD-BD9D-9DD2AECDB1D1}"/>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4" name="Rechthoek 33">
            <a:extLst>
              <a:ext uri="{FF2B5EF4-FFF2-40B4-BE49-F238E27FC236}">
                <a16:creationId xmlns:a16="http://schemas.microsoft.com/office/drawing/2014/main" id="{73FBD27B-C49A-486E-B96E-CC200EB6C458}"/>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B6CE911C-A31C-421E-AF9A-A11A05484170}"/>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B896427C-77D6-4001-80AD-5D0C3AC5A053}"/>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591EAB60-E82D-49EA-8BCC-A807FAA6BDFF}"/>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D8A26C2B-D402-414F-8231-CB39605E6C1B}"/>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F809EA30-5DE7-4694-BD69-3C8035EFFB8C}"/>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8A7E8E63-C9CE-4ECC-9486-61625AAE6115}"/>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8EE6D8B1-E423-4C7D-ACD9-BD41F42A6F61}"/>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2" name="Rechthoek 41">
            <a:extLst>
              <a:ext uri="{FF2B5EF4-FFF2-40B4-BE49-F238E27FC236}">
                <a16:creationId xmlns:a16="http://schemas.microsoft.com/office/drawing/2014/main" id="{E1AFF31D-319C-4930-8DF7-40F8D1270A36}"/>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65" name="Rechthoek 64">
            <a:extLst>
              <a:ext uri="{FF2B5EF4-FFF2-40B4-BE49-F238E27FC236}">
                <a16:creationId xmlns:a16="http://schemas.microsoft.com/office/drawing/2014/main" id="{861EE656-288F-4D7E-B937-2EB99A6BC845}"/>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3215317426"/>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rio (grey backgroun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Trio (</a:t>
            </a:r>
            <a:r>
              <a:rPr lang="nl-NL" sz="1692" b="1" dirty="0" err="1">
                <a:solidFill>
                  <a:srgbClr val="080808"/>
                </a:solidFill>
                <a:latin typeface="+mn-lt"/>
              </a:rPr>
              <a:t>grey</a:t>
            </a:r>
            <a:r>
              <a:rPr lang="nl-NL" sz="1692" b="1" dirty="0">
                <a:solidFill>
                  <a:srgbClr val="080808"/>
                </a:solidFill>
                <a:latin typeface="+mn-lt"/>
              </a:rPr>
              <a: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2813" y="4195425"/>
            <a:ext cx="3389734" cy="205133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19" name="Tijdelijke aanduiding voor tekst 4">
            <a:extLst>
              <a:ext uri="{FF2B5EF4-FFF2-40B4-BE49-F238E27FC236}">
                <a16:creationId xmlns:a16="http://schemas.microsoft.com/office/drawing/2014/main" id="{9E5735E7-EEC7-4F91-9F78-CE058681E733}"/>
              </a:ext>
            </a:extLst>
          </p:cNvPr>
          <p:cNvSpPr>
            <a:spLocks noGrp="1"/>
          </p:cNvSpPr>
          <p:nvPr>
            <p:ph type="body" sz="quarter" idx="13" hasCustomPrompt="1"/>
          </p:nvPr>
        </p:nvSpPr>
        <p:spPr>
          <a:xfrm>
            <a:off x="4412053" y="4195425"/>
            <a:ext cx="3383014" cy="205133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6" name="Tijdelijke aanduiding voor inhoud 5">
            <a:extLst>
              <a:ext uri="{FF2B5EF4-FFF2-40B4-BE49-F238E27FC236}">
                <a16:creationId xmlns:a16="http://schemas.microsoft.com/office/drawing/2014/main" id="{5A8C48A9-C239-4B7D-B704-311666F22E03}"/>
              </a:ext>
            </a:extLst>
          </p:cNvPr>
          <p:cNvSpPr>
            <a:spLocks noGrp="1"/>
          </p:cNvSpPr>
          <p:nvPr>
            <p:ph sz="quarter" idx="14" hasCustomPrompt="1"/>
          </p:nvPr>
        </p:nvSpPr>
        <p:spPr>
          <a:xfrm>
            <a:off x="579532" y="1507448"/>
            <a:ext cx="3383015" cy="2456723"/>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4" name="Tijdelijke aanduiding voor inhoud 5">
            <a:extLst>
              <a:ext uri="{FF2B5EF4-FFF2-40B4-BE49-F238E27FC236}">
                <a16:creationId xmlns:a16="http://schemas.microsoft.com/office/drawing/2014/main" id="{846F156A-E267-48BD-B11B-3C9A2D734FE5}"/>
              </a:ext>
            </a:extLst>
          </p:cNvPr>
          <p:cNvSpPr>
            <a:spLocks noGrp="1"/>
          </p:cNvSpPr>
          <p:nvPr>
            <p:ph sz="quarter" idx="15" hasCustomPrompt="1"/>
          </p:nvPr>
        </p:nvSpPr>
        <p:spPr>
          <a:xfrm>
            <a:off x="4412052" y="1507448"/>
            <a:ext cx="3383015" cy="2456723"/>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5" name="Tijdelijke aanduiding voor inhoud 5">
            <a:extLst>
              <a:ext uri="{FF2B5EF4-FFF2-40B4-BE49-F238E27FC236}">
                <a16:creationId xmlns:a16="http://schemas.microsoft.com/office/drawing/2014/main" id="{FD7F9EBF-D7AF-4E9D-BA00-EB10DF663BC1}"/>
              </a:ext>
            </a:extLst>
          </p:cNvPr>
          <p:cNvSpPr>
            <a:spLocks noGrp="1"/>
          </p:cNvSpPr>
          <p:nvPr>
            <p:ph sz="quarter" idx="16" hasCustomPrompt="1"/>
          </p:nvPr>
        </p:nvSpPr>
        <p:spPr>
          <a:xfrm>
            <a:off x="8244572" y="1507448"/>
            <a:ext cx="3383015" cy="2456723"/>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6" name="Tijdelijke aanduiding voor tekst 4">
            <a:extLst>
              <a:ext uri="{FF2B5EF4-FFF2-40B4-BE49-F238E27FC236}">
                <a16:creationId xmlns:a16="http://schemas.microsoft.com/office/drawing/2014/main" id="{147A0859-92C7-4460-A714-18DA9D239F27}"/>
              </a:ext>
            </a:extLst>
          </p:cNvPr>
          <p:cNvSpPr>
            <a:spLocks noGrp="1"/>
          </p:cNvSpPr>
          <p:nvPr>
            <p:ph type="body" sz="quarter" idx="17" hasCustomPrompt="1"/>
          </p:nvPr>
        </p:nvSpPr>
        <p:spPr>
          <a:xfrm>
            <a:off x="8244572" y="4195425"/>
            <a:ext cx="3383015" cy="2051333"/>
          </a:xfrm>
        </p:spPr>
        <p:txBody>
          <a:bodyPr/>
          <a:lstStyle>
            <a:lvl1pPr marL="362720" indent="-362720">
              <a:buFont typeface="Arial" panose="020B0604020202020204" pitchFamily="34" charset="0"/>
              <a:buChar char="•"/>
              <a:defRPr/>
            </a:lvl1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43" name="Tekstvak 42">
            <a:extLst>
              <a:ext uri="{FF2B5EF4-FFF2-40B4-BE49-F238E27FC236}">
                <a16:creationId xmlns:a16="http://schemas.microsoft.com/office/drawing/2014/main" id="{E86BF4F1-6893-45A2-A32D-401CFFF138C3}"/>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7" name="Rechthoek 46">
            <a:extLst>
              <a:ext uri="{FF2B5EF4-FFF2-40B4-BE49-F238E27FC236}">
                <a16:creationId xmlns:a16="http://schemas.microsoft.com/office/drawing/2014/main" id="{B8D9D280-9D54-48D0-9FB1-25D7ABF58EF6}"/>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CF4BC04C-EB02-4D94-8EE7-3E94D1BC61D8}"/>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25991ECC-C35F-49A1-B9DD-C9A98E599E54}"/>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E5848290-4E29-407B-B625-4AC9D19A8DA3}"/>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51" name="Rechthoek 50">
            <a:extLst>
              <a:ext uri="{FF2B5EF4-FFF2-40B4-BE49-F238E27FC236}">
                <a16:creationId xmlns:a16="http://schemas.microsoft.com/office/drawing/2014/main" id="{CDB627F3-D791-4DA3-A30F-178753A4EF6B}"/>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2" name="Tekstvak 51">
            <a:extLst>
              <a:ext uri="{FF2B5EF4-FFF2-40B4-BE49-F238E27FC236}">
                <a16:creationId xmlns:a16="http://schemas.microsoft.com/office/drawing/2014/main" id="{74D1E6D6-2CDF-4E5A-A9F0-8E8910EAD030}"/>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3" name="Tekstvak 52">
            <a:extLst>
              <a:ext uri="{FF2B5EF4-FFF2-40B4-BE49-F238E27FC236}">
                <a16:creationId xmlns:a16="http://schemas.microsoft.com/office/drawing/2014/main" id="{4CABF8E2-21DF-4D03-902F-3A970932630C}"/>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9" name="Tekstvak 58">
            <a:extLst>
              <a:ext uri="{FF2B5EF4-FFF2-40B4-BE49-F238E27FC236}">
                <a16:creationId xmlns:a16="http://schemas.microsoft.com/office/drawing/2014/main" id="{46FCBDA5-CA61-49BD-BD9D-9DD2AECDB1D1}"/>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4" name="Rechthoek 33">
            <a:extLst>
              <a:ext uri="{FF2B5EF4-FFF2-40B4-BE49-F238E27FC236}">
                <a16:creationId xmlns:a16="http://schemas.microsoft.com/office/drawing/2014/main" id="{D7E3A45F-E958-41E7-B7ED-B20AED509661}"/>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A21A62D9-C7FC-47CF-B54E-937FC082C4AB}"/>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301AF4BA-46CA-4F56-8A0D-B92ADF7C7966}"/>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C5DB54BA-21B7-4267-9792-E93EE4B3D84F}"/>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4010A838-C4B7-45D4-A5AE-02B107EFAEB8}"/>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CD02D303-C4EC-46B0-9051-C764232944EF}"/>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846862D3-69A2-41B3-B504-3AD97C5E6BD0}"/>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3F3F5FE5-FFCC-40FF-BAFC-6B07C71DF0CB}"/>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2" name="Rechthoek 41">
            <a:extLst>
              <a:ext uri="{FF2B5EF4-FFF2-40B4-BE49-F238E27FC236}">
                <a16:creationId xmlns:a16="http://schemas.microsoft.com/office/drawing/2014/main" id="{D51D9A19-08A6-4727-817C-86C97DFE563F}"/>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65" name="Rechthoek 64">
            <a:extLst>
              <a:ext uri="{FF2B5EF4-FFF2-40B4-BE49-F238E27FC236}">
                <a16:creationId xmlns:a16="http://schemas.microsoft.com/office/drawing/2014/main" id="{42A641D5-9DFF-432C-8245-8F54834E80B8}"/>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1344014072"/>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rio (dark background)">
    <p:bg>
      <p:bgPr>
        <a:solidFill>
          <a:srgbClr val="333333"/>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bg1"/>
                </a:solidFill>
                <a:effectLst>
                  <a:outerShdw blurRad="38100" dist="38100" dir="2700000" algn="tl">
                    <a:srgbClr val="000000">
                      <a:alpha val="43137"/>
                    </a:srgbClr>
                  </a:outerShdw>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Trio (</a:t>
            </a:r>
            <a:r>
              <a:rPr lang="nl-NL" sz="1692" b="1" dirty="0" err="1">
                <a:solidFill>
                  <a:srgbClr val="080808"/>
                </a:solidFill>
                <a:latin typeface="+mn-lt"/>
              </a:rPr>
              <a:t>dark</a:t>
            </a:r>
            <a:r>
              <a:rPr lang="nl-NL" sz="1692" b="1" dirty="0">
                <a:solidFill>
                  <a:srgbClr val="080808"/>
                </a:solidFill>
                <a:latin typeface="+mn-lt"/>
              </a:rPr>
              <a:t> background)</a:t>
            </a:r>
          </a:p>
        </p:txBody>
      </p:sp>
      <p:sp>
        <p:nvSpPr>
          <p:cNvPr id="5" name="Tijdelijke aanduiding voor tekst 4">
            <a:extLst>
              <a:ext uri="{FF2B5EF4-FFF2-40B4-BE49-F238E27FC236}">
                <a16:creationId xmlns:a16="http://schemas.microsoft.com/office/drawing/2014/main" id="{1CB40FB0-557E-4061-ADAE-DE7EF1A63F1C}"/>
              </a:ext>
            </a:extLst>
          </p:cNvPr>
          <p:cNvSpPr>
            <a:spLocks noGrp="1"/>
          </p:cNvSpPr>
          <p:nvPr>
            <p:ph type="body" sz="quarter" idx="11" hasCustomPrompt="1"/>
          </p:nvPr>
        </p:nvSpPr>
        <p:spPr>
          <a:xfrm>
            <a:off x="572813" y="4195425"/>
            <a:ext cx="3389734" cy="2051333"/>
          </a:xfrm>
        </p:spPr>
        <p:txBody>
          <a:bodyPr/>
          <a:lstStyle>
            <a:lvl1pPr marL="362720" indent="-362720">
              <a:buFont typeface="Arial" panose="020B0604020202020204" pitchFamily="34" charset="0"/>
              <a:buChar char="•"/>
              <a:defRPr>
                <a:solidFill>
                  <a:schemeClr val="bg2"/>
                </a:solidFill>
                <a:effectLst>
                  <a:outerShdw blurRad="38100" dist="38100" dir="2700000" algn="tl">
                    <a:srgbClr val="000000">
                      <a:alpha val="43137"/>
                    </a:srgbClr>
                  </a:outerShdw>
                </a:effectLst>
              </a:defRPr>
            </a:lvl1pPr>
            <a:lvl2pPr>
              <a:defRPr>
                <a:solidFill>
                  <a:schemeClr val="bg2"/>
                </a:solidFill>
                <a:effectLst>
                  <a:outerShdw blurRad="38100" dist="38100" dir="2700000" algn="tl">
                    <a:srgbClr val="000000">
                      <a:alpha val="43137"/>
                    </a:srgbClr>
                  </a:outerShdw>
                </a:effectLst>
              </a:defRPr>
            </a:lvl2pPr>
            <a:lvl3pPr>
              <a:defRPr>
                <a:solidFill>
                  <a:schemeClr val="bg2"/>
                </a:solidFill>
                <a:effectLst>
                  <a:outerShdw blurRad="38100" dist="38100" dir="2700000" algn="tl">
                    <a:srgbClr val="000000">
                      <a:alpha val="43137"/>
                    </a:srgbClr>
                  </a:outerShdw>
                </a:effectLst>
              </a:defRPr>
            </a:lvl3pPr>
            <a:lvl4pPr>
              <a:defRPr>
                <a:solidFill>
                  <a:schemeClr val="bg2"/>
                </a:solidFill>
                <a:effectLst>
                  <a:outerShdw blurRad="38100" dist="38100" dir="2700000" algn="tl">
                    <a:srgbClr val="000000">
                      <a:alpha val="43137"/>
                    </a:srgbClr>
                  </a:outerShdw>
                </a:effectLst>
              </a:defRPr>
            </a:lvl4pPr>
            <a:lvl5pPr>
              <a:defRPr>
                <a:solidFill>
                  <a:schemeClr val="bg2"/>
                </a:solidFill>
                <a:effectLst>
                  <a:outerShdw blurRad="38100" dist="38100" dir="2700000" algn="tl">
                    <a:srgbClr val="000000">
                      <a:alpha val="43137"/>
                    </a:srgbClr>
                  </a:outerShdw>
                </a:effectLst>
              </a:defRPr>
            </a:lvl5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19" name="Tijdelijke aanduiding voor tekst 4">
            <a:extLst>
              <a:ext uri="{FF2B5EF4-FFF2-40B4-BE49-F238E27FC236}">
                <a16:creationId xmlns:a16="http://schemas.microsoft.com/office/drawing/2014/main" id="{9E5735E7-EEC7-4F91-9F78-CE058681E733}"/>
              </a:ext>
            </a:extLst>
          </p:cNvPr>
          <p:cNvSpPr>
            <a:spLocks noGrp="1"/>
          </p:cNvSpPr>
          <p:nvPr>
            <p:ph type="body" sz="quarter" idx="13" hasCustomPrompt="1"/>
          </p:nvPr>
        </p:nvSpPr>
        <p:spPr>
          <a:xfrm>
            <a:off x="4412053" y="4195425"/>
            <a:ext cx="3383014" cy="2051333"/>
          </a:xfrm>
        </p:spPr>
        <p:txBody>
          <a:bodyPr/>
          <a:lstStyle>
            <a:lvl1pPr marL="362720" indent="-362720">
              <a:buFont typeface="Arial" panose="020B0604020202020204" pitchFamily="34" charset="0"/>
              <a:buChar char="•"/>
              <a:defRPr>
                <a:solidFill>
                  <a:schemeClr val="bg2"/>
                </a:solidFill>
                <a:effectLst>
                  <a:outerShdw blurRad="38100" dist="38100" dir="2700000" algn="tl">
                    <a:srgbClr val="000000">
                      <a:alpha val="43137"/>
                    </a:srgbClr>
                  </a:outerShdw>
                </a:effectLst>
              </a:defRPr>
            </a:lvl1pPr>
            <a:lvl2pPr>
              <a:defRPr>
                <a:solidFill>
                  <a:schemeClr val="bg2"/>
                </a:solidFill>
                <a:effectLst>
                  <a:outerShdw blurRad="38100" dist="38100" dir="2700000" algn="tl">
                    <a:srgbClr val="000000">
                      <a:alpha val="43137"/>
                    </a:srgbClr>
                  </a:outerShdw>
                </a:effectLst>
              </a:defRPr>
            </a:lvl2pPr>
            <a:lvl3pPr>
              <a:defRPr>
                <a:solidFill>
                  <a:schemeClr val="bg2"/>
                </a:solidFill>
                <a:effectLst>
                  <a:outerShdw blurRad="38100" dist="38100" dir="2700000" algn="tl">
                    <a:srgbClr val="000000">
                      <a:alpha val="43137"/>
                    </a:srgbClr>
                  </a:outerShdw>
                </a:effectLst>
              </a:defRPr>
            </a:lvl3pPr>
            <a:lvl4pPr>
              <a:defRPr>
                <a:solidFill>
                  <a:schemeClr val="bg2"/>
                </a:solidFill>
                <a:effectLst>
                  <a:outerShdw blurRad="38100" dist="38100" dir="2700000" algn="tl">
                    <a:srgbClr val="000000">
                      <a:alpha val="43137"/>
                    </a:srgbClr>
                  </a:outerShdw>
                </a:effectLst>
              </a:defRPr>
            </a:lvl4pPr>
            <a:lvl5pPr>
              <a:defRPr>
                <a:solidFill>
                  <a:schemeClr val="bg2"/>
                </a:solidFill>
                <a:effectLst>
                  <a:outerShdw blurRad="38100" dist="38100" dir="2700000" algn="tl">
                    <a:srgbClr val="000000">
                      <a:alpha val="43137"/>
                    </a:srgbClr>
                  </a:outerShdw>
                </a:effectLst>
              </a:defRPr>
            </a:lvl5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6" name="Tijdelijke aanduiding voor inhoud 5">
            <a:extLst>
              <a:ext uri="{FF2B5EF4-FFF2-40B4-BE49-F238E27FC236}">
                <a16:creationId xmlns:a16="http://schemas.microsoft.com/office/drawing/2014/main" id="{5A8C48A9-C239-4B7D-B704-311666F22E03}"/>
              </a:ext>
            </a:extLst>
          </p:cNvPr>
          <p:cNvSpPr>
            <a:spLocks noGrp="1"/>
          </p:cNvSpPr>
          <p:nvPr>
            <p:ph sz="quarter" idx="14" hasCustomPrompt="1"/>
          </p:nvPr>
        </p:nvSpPr>
        <p:spPr>
          <a:xfrm>
            <a:off x="579532" y="1507448"/>
            <a:ext cx="3383015" cy="2456723"/>
          </a:xfrm>
          <a:solidFill>
            <a:schemeClr val="bg1"/>
          </a:solidFill>
          <a:ln w="12700">
            <a:solidFill>
              <a:schemeClr val="bg1">
                <a:lumMod val="9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4" name="Tijdelijke aanduiding voor inhoud 5">
            <a:extLst>
              <a:ext uri="{FF2B5EF4-FFF2-40B4-BE49-F238E27FC236}">
                <a16:creationId xmlns:a16="http://schemas.microsoft.com/office/drawing/2014/main" id="{846F156A-E267-48BD-B11B-3C9A2D734FE5}"/>
              </a:ext>
            </a:extLst>
          </p:cNvPr>
          <p:cNvSpPr>
            <a:spLocks noGrp="1"/>
          </p:cNvSpPr>
          <p:nvPr>
            <p:ph sz="quarter" idx="15" hasCustomPrompt="1"/>
          </p:nvPr>
        </p:nvSpPr>
        <p:spPr>
          <a:xfrm>
            <a:off x="4412052" y="1507448"/>
            <a:ext cx="3383015" cy="2456723"/>
          </a:xfrm>
          <a:solidFill>
            <a:schemeClr val="bg1"/>
          </a:solidFill>
          <a:ln w="12700">
            <a:solidFill>
              <a:schemeClr val="bg1">
                <a:lumMod val="9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5" name="Tijdelijke aanduiding voor inhoud 5">
            <a:extLst>
              <a:ext uri="{FF2B5EF4-FFF2-40B4-BE49-F238E27FC236}">
                <a16:creationId xmlns:a16="http://schemas.microsoft.com/office/drawing/2014/main" id="{FD7F9EBF-D7AF-4E9D-BA00-EB10DF663BC1}"/>
              </a:ext>
            </a:extLst>
          </p:cNvPr>
          <p:cNvSpPr>
            <a:spLocks noGrp="1"/>
          </p:cNvSpPr>
          <p:nvPr>
            <p:ph sz="quarter" idx="16" hasCustomPrompt="1"/>
          </p:nvPr>
        </p:nvSpPr>
        <p:spPr>
          <a:xfrm>
            <a:off x="8244572" y="1507448"/>
            <a:ext cx="3383015" cy="2456723"/>
          </a:xfrm>
          <a:solidFill>
            <a:schemeClr val="bg1"/>
          </a:solidFill>
          <a:ln w="12700">
            <a:solidFill>
              <a:schemeClr val="bg1">
                <a:lumMod val="9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6" name="Tijdelijke aanduiding voor tekst 4">
            <a:extLst>
              <a:ext uri="{FF2B5EF4-FFF2-40B4-BE49-F238E27FC236}">
                <a16:creationId xmlns:a16="http://schemas.microsoft.com/office/drawing/2014/main" id="{147A0859-92C7-4460-A714-18DA9D239F27}"/>
              </a:ext>
            </a:extLst>
          </p:cNvPr>
          <p:cNvSpPr>
            <a:spLocks noGrp="1"/>
          </p:cNvSpPr>
          <p:nvPr>
            <p:ph type="body" sz="quarter" idx="17" hasCustomPrompt="1"/>
          </p:nvPr>
        </p:nvSpPr>
        <p:spPr>
          <a:xfrm>
            <a:off x="8244572" y="4195425"/>
            <a:ext cx="3383015" cy="2051333"/>
          </a:xfrm>
        </p:spPr>
        <p:txBody>
          <a:bodyPr/>
          <a:lstStyle>
            <a:lvl1pPr marL="362720" indent="-362720">
              <a:buFont typeface="Arial" panose="020B0604020202020204" pitchFamily="34" charset="0"/>
              <a:buChar char="•"/>
              <a:defRPr>
                <a:solidFill>
                  <a:schemeClr val="bg2"/>
                </a:solidFill>
                <a:effectLst>
                  <a:outerShdw blurRad="38100" dist="38100" dir="2700000" algn="tl">
                    <a:srgbClr val="000000">
                      <a:alpha val="43137"/>
                    </a:srgbClr>
                  </a:outerShdw>
                </a:effectLst>
              </a:defRPr>
            </a:lvl1pPr>
            <a:lvl2pPr>
              <a:defRPr>
                <a:solidFill>
                  <a:schemeClr val="bg2"/>
                </a:solidFill>
                <a:effectLst>
                  <a:outerShdw blurRad="38100" dist="38100" dir="2700000" algn="tl">
                    <a:srgbClr val="000000">
                      <a:alpha val="43137"/>
                    </a:srgbClr>
                  </a:outerShdw>
                </a:effectLst>
              </a:defRPr>
            </a:lvl2pPr>
            <a:lvl3pPr>
              <a:defRPr>
                <a:solidFill>
                  <a:schemeClr val="bg2"/>
                </a:solidFill>
                <a:effectLst>
                  <a:outerShdw blurRad="38100" dist="38100" dir="2700000" algn="tl">
                    <a:srgbClr val="000000">
                      <a:alpha val="43137"/>
                    </a:srgbClr>
                  </a:outerShdw>
                </a:effectLst>
              </a:defRPr>
            </a:lvl3pPr>
            <a:lvl4pPr>
              <a:defRPr>
                <a:solidFill>
                  <a:schemeClr val="bg2"/>
                </a:solidFill>
                <a:effectLst>
                  <a:outerShdw blurRad="38100" dist="38100" dir="2700000" algn="tl">
                    <a:srgbClr val="000000">
                      <a:alpha val="43137"/>
                    </a:srgbClr>
                  </a:outerShdw>
                </a:effectLst>
              </a:defRPr>
            </a:lvl4pPr>
            <a:lvl5pPr>
              <a:defRPr>
                <a:solidFill>
                  <a:schemeClr val="bg2"/>
                </a:solidFill>
                <a:effectLst>
                  <a:outerShdw blurRad="38100" dist="38100" dir="2700000" algn="tl">
                    <a:srgbClr val="000000">
                      <a:alpha val="43137"/>
                    </a:srgbClr>
                  </a:outerShdw>
                </a:effectLst>
              </a:defRPr>
            </a:lvl5p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43" name="Tekstvak 42">
            <a:extLst>
              <a:ext uri="{FF2B5EF4-FFF2-40B4-BE49-F238E27FC236}">
                <a16:creationId xmlns:a16="http://schemas.microsoft.com/office/drawing/2014/main" id="{1FF2FF6F-C0BE-449C-8DE0-7A49F398021A}"/>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7" name="Rechthoek 46">
            <a:extLst>
              <a:ext uri="{FF2B5EF4-FFF2-40B4-BE49-F238E27FC236}">
                <a16:creationId xmlns:a16="http://schemas.microsoft.com/office/drawing/2014/main" id="{A0E87632-D70C-4504-875A-783B200E7276}"/>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62CC6CAB-E926-4CD0-AD67-FC7EA19B05A2}"/>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9EC75493-287A-4904-BBE8-19C19440674B}"/>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56ED25F4-B3F1-48B1-8BD3-5FF8672D49E3}"/>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51" name="Rechthoek 50">
            <a:extLst>
              <a:ext uri="{FF2B5EF4-FFF2-40B4-BE49-F238E27FC236}">
                <a16:creationId xmlns:a16="http://schemas.microsoft.com/office/drawing/2014/main" id="{28E02E38-9920-4A77-8597-13A2DD3E60FA}"/>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2" name="Tekstvak 51">
            <a:extLst>
              <a:ext uri="{FF2B5EF4-FFF2-40B4-BE49-F238E27FC236}">
                <a16:creationId xmlns:a16="http://schemas.microsoft.com/office/drawing/2014/main" id="{A1219E9D-D87E-4447-95D0-E3EE5B85F28C}"/>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3" name="Tekstvak 52">
            <a:extLst>
              <a:ext uri="{FF2B5EF4-FFF2-40B4-BE49-F238E27FC236}">
                <a16:creationId xmlns:a16="http://schemas.microsoft.com/office/drawing/2014/main" id="{0E4F18D1-0BCF-47DF-922C-CFE7C3059AB1}"/>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9" name="Tekstvak 58">
            <a:extLst>
              <a:ext uri="{FF2B5EF4-FFF2-40B4-BE49-F238E27FC236}">
                <a16:creationId xmlns:a16="http://schemas.microsoft.com/office/drawing/2014/main" id="{69E97BEF-A0F0-4907-BBEA-97C1F3E0DFCD}"/>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4" name="Rechthoek 33">
            <a:extLst>
              <a:ext uri="{FF2B5EF4-FFF2-40B4-BE49-F238E27FC236}">
                <a16:creationId xmlns:a16="http://schemas.microsoft.com/office/drawing/2014/main" id="{17720ED2-6CF4-4ED6-A2C2-0A618B434958}"/>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3B843409-DB81-4034-8639-BAFA39565A9F}"/>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E4E58D7B-7E70-44B6-82DF-3064C3B7A308}"/>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E7853B47-D5A5-4FA7-819B-184FDA6AA946}"/>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2CDD3700-37F2-41F9-9A78-4F66D172511F}"/>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DBAF500A-475C-4C01-87C5-85694E57368F}"/>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4A19EDE8-B41A-44EB-84FE-618F0AE5A10F}"/>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CB5CBA72-544A-4C73-9B1E-2D2BE0BB21A2}"/>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2" name="Rechthoek 41">
            <a:extLst>
              <a:ext uri="{FF2B5EF4-FFF2-40B4-BE49-F238E27FC236}">
                <a16:creationId xmlns:a16="http://schemas.microsoft.com/office/drawing/2014/main" id="{D923E67B-078C-4D4D-A5EB-BB99EBE7DB28}"/>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65" name="Rechthoek 64">
            <a:extLst>
              <a:ext uri="{FF2B5EF4-FFF2-40B4-BE49-F238E27FC236}">
                <a16:creationId xmlns:a16="http://schemas.microsoft.com/office/drawing/2014/main" id="{DF61EC28-242B-4FEC-BB41-0AFF7D531384}"/>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4267463108"/>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Quad (light backgroun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43" name="Tijdelijke aanduiding voor inhoud 5">
            <a:extLst>
              <a:ext uri="{FF2B5EF4-FFF2-40B4-BE49-F238E27FC236}">
                <a16:creationId xmlns:a16="http://schemas.microsoft.com/office/drawing/2014/main" id="{9E8E01B1-B151-48B6-95F4-B6C44E9C2454}"/>
              </a:ext>
            </a:extLst>
          </p:cNvPr>
          <p:cNvSpPr>
            <a:spLocks noGrp="1"/>
          </p:cNvSpPr>
          <p:nvPr>
            <p:ph sz="quarter" idx="15" hasCustomPrompt="1"/>
          </p:nvPr>
        </p:nvSpPr>
        <p:spPr>
          <a:xfrm>
            <a:off x="593520" y="3709287"/>
            <a:ext cx="5259073" cy="2456723"/>
          </a:xfrm>
          <a:solidFill>
            <a:srgbClr val="FFFFFF"/>
          </a:solidFill>
          <a:ln w="12700">
            <a:solidFill>
              <a:schemeClr val="bg1">
                <a:lumMod val="7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Quad (light background)</a:t>
            </a:r>
          </a:p>
        </p:txBody>
      </p:sp>
      <p:sp>
        <p:nvSpPr>
          <p:cNvPr id="6" name="Tijdelijke aanduiding voor inhoud 5">
            <a:extLst>
              <a:ext uri="{FF2B5EF4-FFF2-40B4-BE49-F238E27FC236}">
                <a16:creationId xmlns:a16="http://schemas.microsoft.com/office/drawing/2014/main" id="{5A8C48A9-C239-4B7D-B704-311666F22E03}"/>
              </a:ext>
            </a:extLst>
          </p:cNvPr>
          <p:cNvSpPr>
            <a:spLocks noGrp="1"/>
          </p:cNvSpPr>
          <p:nvPr>
            <p:ph sz="quarter" idx="14" hasCustomPrompt="1"/>
          </p:nvPr>
        </p:nvSpPr>
        <p:spPr>
          <a:xfrm>
            <a:off x="579532" y="1001997"/>
            <a:ext cx="5259073" cy="2456723"/>
          </a:xfrm>
          <a:solidFill>
            <a:srgbClr val="FFFFFF"/>
          </a:solidFill>
          <a:ln w="12700">
            <a:solidFill>
              <a:schemeClr val="bg1">
                <a:lumMod val="7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6" name="Tijdelijke aanduiding voor inhoud 5">
            <a:extLst>
              <a:ext uri="{FF2B5EF4-FFF2-40B4-BE49-F238E27FC236}">
                <a16:creationId xmlns:a16="http://schemas.microsoft.com/office/drawing/2014/main" id="{8D280A76-1B0A-4FC0-B54B-A7B631C7DA90}"/>
              </a:ext>
            </a:extLst>
          </p:cNvPr>
          <p:cNvSpPr>
            <a:spLocks noGrp="1"/>
          </p:cNvSpPr>
          <p:nvPr>
            <p:ph sz="quarter" idx="16" hasCustomPrompt="1"/>
          </p:nvPr>
        </p:nvSpPr>
        <p:spPr>
          <a:xfrm>
            <a:off x="6339407" y="3709287"/>
            <a:ext cx="5259073" cy="2456723"/>
          </a:xfrm>
          <a:solidFill>
            <a:srgbClr val="FFFFFF"/>
          </a:solidFill>
          <a:ln w="12700">
            <a:solidFill>
              <a:schemeClr val="bg1">
                <a:lumMod val="7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7" name="Tijdelijke aanduiding voor inhoud 5">
            <a:extLst>
              <a:ext uri="{FF2B5EF4-FFF2-40B4-BE49-F238E27FC236}">
                <a16:creationId xmlns:a16="http://schemas.microsoft.com/office/drawing/2014/main" id="{51AF659A-BB93-4136-98CA-887E8EA1869B}"/>
              </a:ext>
            </a:extLst>
          </p:cNvPr>
          <p:cNvSpPr>
            <a:spLocks noGrp="1"/>
          </p:cNvSpPr>
          <p:nvPr>
            <p:ph sz="quarter" idx="17" hasCustomPrompt="1"/>
          </p:nvPr>
        </p:nvSpPr>
        <p:spPr>
          <a:xfrm>
            <a:off x="6325420" y="1001997"/>
            <a:ext cx="5259073" cy="2456723"/>
          </a:xfrm>
          <a:solidFill>
            <a:srgbClr val="FFFFFF"/>
          </a:solidFill>
          <a:ln w="12700">
            <a:solidFill>
              <a:schemeClr val="bg1">
                <a:lumMod val="7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4" name="Tekstvak 43">
            <a:extLst>
              <a:ext uri="{FF2B5EF4-FFF2-40B4-BE49-F238E27FC236}">
                <a16:creationId xmlns:a16="http://schemas.microsoft.com/office/drawing/2014/main" id="{49552ABF-8577-49E4-A1C4-32B2022D1E80}"/>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6B791669-CE0D-4FFD-AD43-049CD04E38E8}"/>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0DAB42F9-FE7F-4164-A451-579F884A714E}"/>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496A3763-6D9A-48F2-8EFC-0B46E788CDE7}"/>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B757F915-6058-4A57-A708-62340DD73A8C}"/>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51" name="Rechthoek 50">
            <a:extLst>
              <a:ext uri="{FF2B5EF4-FFF2-40B4-BE49-F238E27FC236}">
                <a16:creationId xmlns:a16="http://schemas.microsoft.com/office/drawing/2014/main" id="{DCB2BE4F-F30C-48C5-9D94-61809CF0A2E0}"/>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2" name="Tekstvak 51">
            <a:extLst>
              <a:ext uri="{FF2B5EF4-FFF2-40B4-BE49-F238E27FC236}">
                <a16:creationId xmlns:a16="http://schemas.microsoft.com/office/drawing/2014/main" id="{E4CF7C65-6051-45A3-AA6C-23CAF67A0711}"/>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3" name="Tekstvak 52">
            <a:extLst>
              <a:ext uri="{FF2B5EF4-FFF2-40B4-BE49-F238E27FC236}">
                <a16:creationId xmlns:a16="http://schemas.microsoft.com/office/drawing/2014/main" id="{910B4AEA-BF99-41ED-9EFB-33383F9CE8AF}"/>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9" name="Tekstvak 58">
            <a:extLst>
              <a:ext uri="{FF2B5EF4-FFF2-40B4-BE49-F238E27FC236}">
                <a16:creationId xmlns:a16="http://schemas.microsoft.com/office/drawing/2014/main" id="{E244A31D-210A-4655-AC5A-38EC4685C326}"/>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1" name="Rechthoek 30">
            <a:extLst>
              <a:ext uri="{FF2B5EF4-FFF2-40B4-BE49-F238E27FC236}">
                <a16:creationId xmlns:a16="http://schemas.microsoft.com/office/drawing/2014/main" id="{0000CFC5-6236-44F6-A358-8B5F4B29E5F5}"/>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E8C65BF9-9A60-4F44-926A-4AA41820284F}"/>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B3995990-A231-4D4C-B200-86A38541ADF6}"/>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F505DD4E-EA2E-48FE-9CE2-BD257495A245}"/>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4CB0602B-A333-4529-8074-6275630B3DF6}"/>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8B3BD075-AA77-4020-901B-DF0D09CD0403}"/>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09E8EC4E-917A-48FE-9E84-67E74BD925E6}"/>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C4243088-041D-4167-9C2C-DA0D6B4B56F3}"/>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E95A0F53-FDEB-4A99-AF14-8FCA2D86EC54}"/>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489055A3-EECB-436E-A618-C15EA4A2D7D1}"/>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1500207298"/>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ad (grey backgroun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43" name="Tijdelijke aanduiding voor inhoud 5">
            <a:extLst>
              <a:ext uri="{FF2B5EF4-FFF2-40B4-BE49-F238E27FC236}">
                <a16:creationId xmlns:a16="http://schemas.microsoft.com/office/drawing/2014/main" id="{9E8E01B1-B151-48B6-95F4-B6C44E9C2454}"/>
              </a:ext>
            </a:extLst>
          </p:cNvPr>
          <p:cNvSpPr>
            <a:spLocks noGrp="1"/>
          </p:cNvSpPr>
          <p:nvPr>
            <p:ph sz="quarter" idx="15" hasCustomPrompt="1"/>
          </p:nvPr>
        </p:nvSpPr>
        <p:spPr>
          <a:xfrm>
            <a:off x="593520" y="3709287"/>
            <a:ext cx="5259073" cy="2456723"/>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Quad (</a:t>
            </a:r>
            <a:r>
              <a:rPr lang="nl-NL" sz="1692" b="1" dirty="0" err="1">
                <a:solidFill>
                  <a:srgbClr val="080808"/>
                </a:solidFill>
                <a:latin typeface="+mn-lt"/>
              </a:rPr>
              <a:t>grey</a:t>
            </a:r>
            <a:r>
              <a:rPr lang="nl-NL" sz="1692" b="1" dirty="0">
                <a:solidFill>
                  <a:srgbClr val="080808"/>
                </a:solidFill>
                <a:latin typeface="+mn-lt"/>
              </a:rPr>
              <a:t> background)</a:t>
            </a:r>
          </a:p>
        </p:txBody>
      </p:sp>
      <p:sp>
        <p:nvSpPr>
          <p:cNvPr id="6" name="Tijdelijke aanduiding voor inhoud 5">
            <a:extLst>
              <a:ext uri="{FF2B5EF4-FFF2-40B4-BE49-F238E27FC236}">
                <a16:creationId xmlns:a16="http://schemas.microsoft.com/office/drawing/2014/main" id="{5A8C48A9-C239-4B7D-B704-311666F22E03}"/>
              </a:ext>
            </a:extLst>
          </p:cNvPr>
          <p:cNvSpPr>
            <a:spLocks noGrp="1"/>
          </p:cNvSpPr>
          <p:nvPr>
            <p:ph sz="quarter" idx="14" hasCustomPrompt="1"/>
          </p:nvPr>
        </p:nvSpPr>
        <p:spPr>
          <a:xfrm>
            <a:off x="579532" y="1001997"/>
            <a:ext cx="5259073" cy="2456723"/>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6" name="Tijdelijke aanduiding voor inhoud 5">
            <a:extLst>
              <a:ext uri="{FF2B5EF4-FFF2-40B4-BE49-F238E27FC236}">
                <a16:creationId xmlns:a16="http://schemas.microsoft.com/office/drawing/2014/main" id="{8D280A76-1B0A-4FC0-B54B-A7B631C7DA90}"/>
              </a:ext>
            </a:extLst>
          </p:cNvPr>
          <p:cNvSpPr>
            <a:spLocks noGrp="1"/>
          </p:cNvSpPr>
          <p:nvPr>
            <p:ph sz="quarter" idx="16" hasCustomPrompt="1"/>
          </p:nvPr>
        </p:nvSpPr>
        <p:spPr>
          <a:xfrm>
            <a:off x="6339407" y="3709287"/>
            <a:ext cx="5259073" cy="2456723"/>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7" name="Tijdelijke aanduiding voor inhoud 5">
            <a:extLst>
              <a:ext uri="{FF2B5EF4-FFF2-40B4-BE49-F238E27FC236}">
                <a16:creationId xmlns:a16="http://schemas.microsoft.com/office/drawing/2014/main" id="{51AF659A-BB93-4136-98CA-887E8EA1869B}"/>
              </a:ext>
            </a:extLst>
          </p:cNvPr>
          <p:cNvSpPr>
            <a:spLocks noGrp="1"/>
          </p:cNvSpPr>
          <p:nvPr>
            <p:ph sz="quarter" idx="17" hasCustomPrompt="1"/>
          </p:nvPr>
        </p:nvSpPr>
        <p:spPr>
          <a:xfrm>
            <a:off x="6325420" y="1001997"/>
            <a:ext cx="5259073" cy="2456723"/>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4" name="Tekstvak 43">
            <a:extLst>
              <a:ext uri="{FF2B5EF4-FFF2-40B4-BE49-F238E27FC236}">
                <a16:creationId xmlns:a16="http://schemas.microsoft.com/office/drawing/2014/main" id="{49552ABF-8577-49E4-A1C4-32B2022D1E80}"/>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6B791669-CE0D-4FFD-AD43-049CD04E38E8}"/>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0DAB42F9-FE7F-4164-A451-579F884A714E}"/>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496A3763-6D9A-48F2-8EFC-0B46E788CDE7}"/>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B757F915-6058-4A57-A708-62340DD73A8C}"/>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51" name="Rechthoek 50">
            <a:extLst>
              <a:ext uri="{FF2B5EF4-FFF2-40B4-BE49-F238E27FC236}">
                <a16:creationId xmlns:a16="http://schemas.microsoft.com/office/drawing/2014/main" id="{DCB2BE4F-F30C-48C5-9D94-61809CF0A2E0}"/>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2" name="Tekstvak 51">
            <a:extLst>
              <a:ext uri="{FF2B5EF4-FFF2-40B4-BE49-F238E27FC236}">
                <a16:creationId xmlns:a16="http://schemas.microsoft.com/office/drawing/2014/main" id="{E4CF7C65-6051-45A3-AA6C-23CAF67A0711}"/>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3" name="Tekstvak 52">
            <a:extLst>
              <a:ext uri="{FF2B5EF4-FFF2-40B4-BE49-F238E27FC236}">
                <a16:creationId xmlns:a16="http://schemas.microsoft.com/office/drawing/2014/main" id="{910B4AEA-BF99-41ED-9EFB-33383F9CE8AF}"/>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9" name="Tekstvak 58">
            <a:extLst>
              <a:ext uri="{FF2B5EF4-FFF2-40B4-BE49-F238E27FC236}">
                <a16:creationId xmlns:a16="http://schemas.microsoft.com/office/drawing/2014/main" id="{E244A31D-210A-4655-AC5A-38EC4685C326}"/>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1" name="Rechthoek 30">
            <a:extLst>
              <a:ext uri="{FF2B5EF4-FFF2-40B4-BE49-F238E27FC236}">
                <a16:creationId xmlns:a16="http://schemas.microsoft.com/office/drawing/2014/main" id="{CBF2CE9B-C4AA-4C14-BE33-3970C2BF1292}"/>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9206061C-FC12-4465-AECF-307A668B7C3F}"/>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565865A6-094A-4D48-953E-0A897448676C}"/>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1C683ADB-16BA-4017-B30E-E33E70C42477}"/>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33B81158-BCB8-4209-8E77-6D1B45945392}"/>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810D5DC5-19D6-444C-83D4-43529A30EC41}"/>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A94D1476-C64E-4BEA-9BAE-6040542CFD26}"/>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C3C0BEAE-E59D-4712-A20E-C45995EA370E}"/>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D4D63C5A-23A1-46C2-A5A7-2A1E037C56F1}"/>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86F1AD37-66EF-4C61-B078-15CCE794349C}"/>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2016713499"/>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ad (dark background)">
    <p:bg>
      <p:bgPr>
        <a:solidFill>
          <a:srgbClr val="333333"/>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43" name="Tijdelijke aanduiding voor inhoud 5">
            <a:extLst>
              <a:ext uri="{FF2B5EF4-FFF2-40B4-BE49-F238E27FC236}">
                <a16:creationId xmlns:a16="http://schemas.microsoft.com/office/drawing/2014/main" id="{9E8E01B1-B151-48B6-95F4-B6C44E9C2454}"/>
              </a:ext>
            </a:extLst>
          </p:cNvPr>
          <p:cNvSpPr>
            <a:spLocks noGrp="1" noChangeAspect="1"/>
          </p:cNvSpPr>
          <p:nvPr>
            <p:ph sz="quarter" idx="15" hasCustomPrompt="1"/>
          </p:nvPr>
        </p:nvSpPr>
        <p:spPr>
          <a:xfrm>
            <a:off x="593520" y="3709287"/>
            <a:ext cx="5259073" cy="2456723"/>
          </a:xfrm>
          <a:solidFill>
            <a:schemeClr val="bg1"/>
          </a:solidFill>
          <a:ln w="12700">
            <a:solidFill>
              <a:schemeClr val="bg1">
                <a:lumMod val="9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bg1"/>
                </a:solidFill>
                <a:effectLst>
                  <a:outerShdw blurRad="38100" dist="38100" dir="2700000" algn="tl">
                    <a:srgbClr val="000000">
                      <a:alpha val="43137"/>
                    </a:srgbClr>
                  </a:outerShdw>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Quad (</a:t>
            </a:r>
            <a:r>
              <a:rPr lang="nl-NL" sz="1692" b="1" dirty="0" err="1">
                <a:solidFill>
                  <a:srgbClr val="080808"/>
                </a:solidFill>
                <a:latin typeface="+mn-lt"/>
              </a:rPr>
              <a:t>dark</a:t>
            </a:r>
            <a:r>
              <a:rPr lang="nl-NL" sz="1692" b="1" dirty="0">
                <a:solidFill>
                  <a:srgbClr val="080808"/>
                </a:solidFill>
                <a:latin typeface="+mn-lt"/>
              </a:rPr>
              <a:t> background)</a:t>
            </a:r>
          </a:p>
        </p:txBody>
      </p:sp>
      <p:sp>
        <p:nvSpPr>
          <p:cNvPr id="6" name="Tijdelijke aanduiding voor inhoud 5">
            <a:extLst>
              <a:ext uri="{FF2B5EF4-FFF2-40B4-BE49-F238E27FC236}">
                <a16:creationId xmlns:a16="http://schemas.microsoft.com/office/drawing/2014/main" id="{5A8C48A9-C239-4B7D-B704-311666F22E03}"/>
              </a:ext>
            </a:extLst>
          </p:cNvPr>
          <p:cNvSpPr>
            <a:spLocks noGrp="1" noChangeAspect="1"/>
          </p:cNvSpPr>
          <p:nvPr>
            <p:ph sz="quarter" idx="14" hasCustomPrompt="1"/>
          </p:nvPr>
        </p:nvSpPr>
        <p:spPr>
          <a:xfrm>
            <a:off x="579532" y="1001997"/>
            <a:ext cx="5259073" cy="2456723"/>
          </a:xfrm>
          <a:solidFill>
            <a:schemeClr val="bg1"/>
          </a:solidFill>
          <a:ln w="12700">
            <a:solidFill>
              <a:schemeClr val="bg1">
                <a:lumMod val="9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6" name="Tijdelijke aanduiding voor inhoud 5">
            <a:extLst>
              <a:ext uri="{FF2B5EF4-FFF2-40B4-BE49-F238E27FC236}">
                <a16:creationId xmlns:a16="http://schemas.microsoft.com/office/drawing/2014/main" id="{8D280A76-1B0A-4FC0-B54B-A7B631C7DA90}"/>
              </a:ext>
            </a:extLst>
          </p:cNvPr>
          <p:cNvSpPr>
            <a:spLocks noGrp="1" noChangeAspect="1"/>
          </p:cNvSpPr>
          <p:nvPr>
            <p:ph sz="quarter" idx="16" hasCustomPrompt="1"/>
          </p:nvPr>
        </p:nvSpPr>
        <p:spPr>
          <a:xfrm>
            <a:off x="6339407" y="3709287"/>
            <a:ext cx="5259073" cy="2456723"/>
          </a:xfrm>
          <a:solidFill>
            <a:schemeClr val="bg1"/>
          </a:solidFill>
          <a:ln w="12700">
            <a:solidFill>
              <a:schemeClr val="bg1">
                <a:lumMod val="9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7" name="Tijdelijke aanduiding voor inhoud 5">
            <a:extLst>
              <a:ext uri="{FF2B5EF4-FFF2-40B4-BE49-F238E27FC236}">
                <a16:creationId xmlns:a16="http://schemas.microsoft.com/office/drawing/2014/main" id="{51AF659A-BB93-4136-98CA-887E8EA1869B}"/>
              </a:ext>
            </a:extLst>
          </p:cNvPr>
          <p:cNvSpPr>
            <a:spLocks noGrp="1" noChangeAspect="1"/>
          </p:cNvSpPr>
          <p:nvPr>
            <p:ph sz="quarter" idx="17" hasCustomPrompt="1"/>
          </p:nvPr>
        </p:nvSpPr>
        <p:spPr>
          <a:xfrm>
            <a:off x="6325420" y="1001997"/>
            <a:ext cx="5259073" cy="2456723"/>
          </a:xfrm>
          <a:solidFill>
            <a:schemeClr val="bg1"/>
          </a:solidFill>
          <a:ln w="12700">
            <a:solidFill>
              <a:schemeClr val="bg1">
                <a:lumMod val="95000"/>
              </a:schemeClr>
            </a:solidFill>
          </a:ln>
          <a:effectLst>
            <a:outerShdw blurRad="50800" dist="38100" dir="5400000" algn="t" rotWithShape="0">
              <a:prstClr val="black">
                <a:alpha val="40000"/>
              </a:prstClr>
            </a:outerShdw>
          </a:effectLst>
        </p:spPr>
        <p:txBody>
          <a:bodyPr/>
          <a:lstStyle>
            <a:lvl1pPr marL="0" indent="0" algn="l">
              <a:buNone/>
              <a:defRPr sz="1692"/>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a:t>
            </a:r>
            <a:br>
              <a:rPr lang="nl-NL" dirty="0">
                <a:sym typeface="Webdings" panose="05030102010509060703" pitchFamily="18" charset="2"/>
              </a:rPr>
            </a:br>
            <a:br>
              <a:rPr lang="nl-NL" dirty="0"/>
            </a:br>
            <a:endParaRPr lang="nl-NL" dirty="0"/>
          </a:p>
        </p:txBody>
      </p:sp>
      <p:sp>
        <p:nvSpPr>
          <p:cNvPr id="44" name="Tekstvak 43">
            <a:extLst>
              <a:ext uri="{FF2B5EF4-FFF2-40B4-BE49-F238E27FC236}">
                <a16:creationId xmlns:a16="http://schemas.microsoft.com/office/drawing/2014/main" id="{2FFAF26E-92A1-4705-B6EE-95F9551B0AE1}"/>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039E67FE-0E98-4F50-9202-4371EFC8EA7B}"/>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19DB582C-8837-4C46-8976-B0CCF3957798}"/>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B50E6C40-1870-4E9B-BEF2-FD5194F96784}"/>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6BEB66F6-518E-4D14-9C8E-955D9919B963}"/>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51" name="Rechthoek 50">
            <a:extLst>
              <a:ext uri="{FF2B5EF4-FFF2-40B4-BE49-F238E27FC236}">
                <a16:creationId xmlns:a16="http://schemas.microsoft.com/office/drawing/2014/main" id="{7E882B25-D755-402C-8413-F6B8E7C9F9D4}"/>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2" name="Tekstvak 51">
            <a:extLst>
              <a:ext uri="{FF2B5EF4-FFF2-40B4-BE49-F238E27FC236}">
                <a16:creationId xmlns:a16="http://schemas.microsoft.com/office/drawing/2014/main" id="{8372D95D-D693-43B4-A424-736E13276282}"/>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3" name="Tekstvak 52">
            <a:extLst>
              <a:ext uri="{FF2B5EF4-FFF2-40B4-BE49-F238E27FC236}">
                <a16:creationId xmlns:a16="http://schemas.microsoft.com/office/drawing/2014/main" id="{7FB9E2A6-593F-40C0-BEEF-7AD34CFC2CEE}"/>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9" name="Tekstvak 58">
            <a:extLst>
              <a:ext uri="{FF2B5EF4-FFF2-40B4-BE49-F238E27FC236}">
                <a16:creationId xmlns:a16="http://schemas.microsoft.com/office/drawing/2014/main" id="{82CFD594-89A1-4B93-BCE0-7FD8DDD86B0B}"/>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1" name="Rechthoek 30">
            <a:extLst>
              <a:ext uri="{FF2B5EF4-FFF2-40B4-BE49-F238E27FC236}">
                <a16:creationId xmlns:a16="http://schemas.microsoft.com/office/drawing/2014/main" id="{1AB2097E-1FD9-481E-A7FE-E28FADAF0D12}"/>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45796370-0F45-41AE-A1C5-A4DC40F7C33A}"/>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7083FDB9-BC3F-457F-A261-1D049B8B2DC5}"/>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BD3F7055-A3D3-4AAA-B6F2-9CF61063ACF7}"/>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A27A4DF3-7E0C-4E6F-B16E-4E439D74B547}"/>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9C69A2CA-CD88-4E44-A1D4-F267E1F68DE4}"/>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50EBEFDD-2A76-4519-84CF-FDC7EDEDEED3}"/>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1C0E5F72-CD6D-4BE3-A421-8091B9D17636}"/>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0" name="Rechthoek 39">
            <a:extLst>
              <a:ext uri="{FF2B5EF4-FFF2-40B4-BE49-F238E27FC236}">
                <a16:creationId xmlns:a16="http://schemas.microsoft.com/office/drawing/2014/main" id="{FFBA071F-4A92-47FD-A462-D45C84B3CC81}"/>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1" name="Rechthoek 40">
            <a:extLst>
              <a:ext uri="{FF2B5EF4-FFF2-40B4-BE49-F238E27FC236}">
                <a16:creationId xmlns:a16="http://schemas.microsoft.com/office/drawing/2014/main" id="{1936D968-712E-41B0-B3CD-CA7C8F49652D}"/>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62024226"/>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76671" y="4406343"/>
            <a:ext cx="11065050" cy="1361861"/>
          </a:xfrm>
        </p:spPr>
        <p:txBody>
          <a:bodyPr anchor="t"/>
          <a:lstStyle>
            <a:lvl1pPr algn="l">
              <a:defRPr sz="4231" b="0" cap="none"/>
            </a:lvl1pPr>
          </a:lstStyle>
          <a:p>
            <a:endParaRPr lang="nl-NL" dirty="0"/>
          </a:p>
        </p:txBody>
      </p:sp>
      <p:sp>
        <p:nvSpPr>
          <p:cNvPr id="3" name="Tijdelijke aanduiding voor tekst 2"/>
          <p:cNvSpPr>
            <a:spLocks noGrp="1"/>
          </p:cNvSpPr>
          <p:nvPr>
            <p:ph type="body" idx="1" hasCustomPrompt="1"/>
          </p:nvPr>
        </p:nvSpPr>
        <p:spPr>
          <a:xfrm>
            <a:off x="876671" y="2906787"/>
            <a:ext cx="11065050" cy="1499557"/>
          </a:xfrm>
        </p:spPr>
        <p:txBody>
          <a:bodyPr anchor="b"/>
          <a:lstStyle>
            <a:lvl1pPr marL="0" indent="0">
              <a:buNone/>
              <a:defRPr sz="2539">
                <a:latin typeface="+mn-lt"/>
              </a:defRPr>
            </a:lvl1pPr>
            <a:lvl2pPr marL="483080" indent="0">
              <a:buNone/>
              <a:defRPr sz="1904"/>
            </a:lvl2pPr>
            <a:lvl3pPr marL="966165" indent="0">
              <a:buNone/>
              <a:defRPr sz="1692"/>
            </a:lvl3pPr>
            <a:lvl4pPr marL="1449259" indent="0">
              <a:buNone/>
              <a:defRPr sz="1481"/>
            </a:lvl4pPr>
            <a:lvl5pPr marL="1932338" indent="0">
              <a:buNone/>
              <a:defRPr sz="1481"/>
            </a:lvl5pPr>
            <a:lvl6pPr marL="2415431" indent="0">
              <a:buNone/>
              <a:defRPr sz="1481"/>
            </a:lvl6pPr>
            <a:lvl7pPr marL="2898517" indent="0">
              <a:buNone/>
              <a:defRPr sz="1481"/>
            </a:lvl7pPr>
            <a:lvl8pPr marL="3381599" indent="0">
              <a:buNone/>
              <a:defRPr sz="1481"/>
            </a:lvl8pPr>
            <a:lvl9pPr marL="3864686" indent="0">
              <a:buNone/>
              <a:defRPr sz="1481"/>
            </a:lvl9pPr>
          </a:lstStyle>
          <a:p>
            <a:pPr lvl="0"/>
            <a:r>
              <a:rPr lang="nl-NL" dirty="0"/>
              <a:t>Klik om de Modelstijlen te Bewerken</a:t>
            </a:r>
          </a:p>
        </p:txBody>
      </p:sp>
    </p:spTree>
    <p:extLst>
      <p:ext uri="{BB962C8B-B14F-4D97-AF65-F5344CB8AC3E}">
        <p14:creationId xmlns:p14="http://schemas.microsoft.com/office/powerpoint/2010/main" val="4142339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ullscreen Content (light backgroun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err="1">
                <a:solidFill>
                  <a:srgbClr val="080808"/>
                </a:solidFill>
                <a:latin typeface="+mn-lt"/>
              </a:rPr>
              <a:t>Fullscreen</a:t>
            </a:r>
            <a:r>
              <a:rPr lang="nl-NL" sz="1692" b="1" dirty="0">
                <a:solidFill>
                  <a:srgbClr val="080808"/>
                </a:solidFill>
                <a:latin typeface="+mn-lt"/>
              </a:rPr>
              <a:t> Content (light background)</a:t>
            </a:r>
          </a:p>
        </p:txBody>
      </p:sp>
      <p:sp>
        <p:nvSpPr>
          <p:cNvPr id="44" name="Tekstvak 43">
            <a:extLst>
              <a:ext uri="{FF2B5EF4-FFF2-40B4-BE49-F238E27FC236}">
                <a16:creationId xmlns:a16="http://schemas.microsoft.com/office/drawing/2014/main" id="{49552ABF-8577-49E4-A1C4-32B2022D1E80}"/>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6B791669-CE0D-4FFD-AD43-049CD04E38E8}"/>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0DAB42F9-FE7F-4164-A451-579F884A714E}"/>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496A3763-6D9A-48F2-8EFC-0B46E788CDE7}"/>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B757F915-6058-4A57-A708-62340DD73A8C}"/>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51" name="Rechthoek 50">
            <a:extLst>
              <a:ext uri="{FF2B5EF4-FFF2-40B4-BE49-F238E27FC236}">
                <a16:creationId xmlns:a16="http://schemas.microsoft.com/office/drawing/2014/main" id="{DCB2BE4F-F30C-48C5-9D94-61809CF0A2E0}"/>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2" name="Tekstvak 51">
            <a:extLst>
              <a:ext uri="{FF2B5EF4-FFF2-40B4-BE49-F238E27FC236}">
                <a16:creationId xmlns:a16="http://schemas.microsoft.com/office/drawing/2014/main" id="{E4CF7C65-6051-45A3-AA6C-23CAF67A0711}"/>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3" name="Tekstvak 52">
            <a:extLst>
              <a:ext uri="{FF2B5EF4-FFF2-40B4-BE49-F238E27FC236}">
                <a16:creationId xmlns:a16="http://schemas.microsoft.com/office/drawing/2014/main" id="{910B4AEA-BF99-41ED-9EFB-33383F9CE8AF}"/>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9" name="Tekstvak 58">
            <a:extLst>
              <a:ext uri="{FF2B5EF4-FFF2-40B4-BE49-F238E27FC236}">
                <a16:creationId xmlns:a16="http://schemas.microsoft.com/office/drawing/2014/main" id="{E244A31D-210A-4655-AC5A-38EC4685C326}"/>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5" name="Tijdelijke aanduiding voor inhoud 5">
            <a:extLst>
              <a:ext uri="{FF2B5EF4-FFF2-40B4-BE49-F238E27FC236}">
                <a16:creationId xmlns:a16="http://schemas.microsoft.com/office/drawing/2014/main" id="{F3ABF05E-4369-4752-B916-E4B25FB3C3CA}"/>
              </a:ext>
            </a:extLst>
          </p:cNvPr>
          <p:cNvSpPr>
            <a:spLocks noGrp="1" noChangeAspect="1"/>
          </p:cNvSpPr>
          <p:nvPr>
            <p:ph sz="quarter" idx="14" hasCustomPrompt="1"/>
          </p:nvPr>
        </p:nvSpPr>
        <p:spPr>
          <a:xfrm>
            <a:off x="579531" y="1001997"/>
            <a:ext cx="11041336" cy="5245260"/>
          </a:xfrm>
          <a:solidFill>
            <a:srgbClr val="FFFFFF"/>
          </a:solidFill>
          <a:ln w="12700">
            <a:solidFill>
              <a:schemeClr val="bg1">
                <a:lumMod val="75000"/>
              </a:schemeClr>
            </a:solidFill>
          </a:ln>
          <a:effectLst>
            <a:outerShdw blurRad="50800" dist="38100" dir="5400000" algn="t" rotWithShape="0">
              <a:prstClr val="black">
                <a:alpha val="40000"/>
              </a:prstClr>
            </a:outerShdw>
          </a:effectLst>
        </p:spPr>
        <p:txBody>
          <a:bodyPr/>
          <a:lstStyle>
            <a:lvl1pPr marL="0" indent="0" algn="l">
              <a:buNone/>
              <a:defRPr sz="2116"/>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 or start </a:t>
            </a:r>
            <a:r>
              <a:rPr lang="nl-NL" dirty="0" err="1"/>
              <a:t>typing</a:t>
            </a:r>
            <a:br>
              <a:rPr lang="nl-NL" dirty="0">
                <a:sym typeface="Webdings" panose="05030102010509060703" pitchFamily="18" charset="2"/>
              </a:rPr>
            </a:br>
            <a:br>
              <a:rPr lang="nl-NL" dirty="0"/>
            </a:br>
            <a:endParaRPr lang="nl-NL" dirty="0"/>
          </a:p>
        </p:txBody>
      </p:sp>
      <p:sp>
        <p:nvSpPr>
          <p:cNvPr id="28" name="Rechthoek 27">
            <a:extLst>
              <a:ext uri="{FF2B5EF4-FFF2-40B4-BE49-F238E27FC236}">
                <a16:creationId xmlns:a16="http://schemas.microsoft.com/office/drawing/2014/main" id="{45713BBF-F414-4DBA-B445-E053297E1C68}"/>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9" name="Rechthoek 28">
            <a:extLst>
              <a:ext uri="{FF2B5EF4-FFF2-40B4-BE49-F238E27FC236}">
                <a16:creationId xmlns:a16="http://schemas.microsoft.com/office/drawing/2014/main" id="{F5D199AF-08D4-4D1C-9502-BBE8E7CA6DDC}"/>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0" name="Rechthoek 29">
            <a:extLst>
              <a:ext uri="{FF2B5EF4-FFF2-40B4-BE49-F238E27FC236}">
                <a16:creationId xmlns:a16="http://schemas.microsoft.com/office/drawing/2014/main" id="{B9D5D5F0-F7B5-48A5-AAF1-39F3621CF16D}"/>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1" name="Rechthoek 30">
            <a:extLst>
              <a:ext uri="{FF2B5EF4-FFF2-40B4-BE49-F238E27FC236}">
                <a16:creationId xmlns:a16="http://schemas.microsoft.com/office/drawing/2014/main" id="{7705A928-C520-444E-A62F-0383357B710F}"/>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7873A926-8030-4F7B-A29F-8CDBA1FEED7A}"/>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C1A4265E-0ABC-40CD-B053-222B27C52863}"/>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F40700E2-1292-4AB9-B6F8-0F83D10157F6}"/>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A878E673-4C54-48FF-95F3-2AF1A657F347}"/>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F02A59CA-ABAE-4C10-B1FE-A93DE48BB926}"/>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6D820109-10A2-4686-9920-0B76D9D6171A}"/>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56889970"/>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ullscreen Content (grey background)">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tx1"/>
                </a:solidFill>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err="1">
                <a:solidFill>
                  <a:srgbClr val="080808"/>
                </a:solidFill>
                <a:latin typeface="+mn-lt"/>
              </a:rPr>
              <a:t>Fullscreen</a:t>
            </a:r>
            <a:r>
              <a:rPr lang="nl-NL" sz="1692" b="1" dirty="0">
                <a:solidFill>
                  <a:srgbClr val="080808"/>
                </a:solidFill>
                <a:latin typeface="+mn-lt"/>
              </a:rPr>
              <a:t> Content (</a:t>
            </a:r>
            <a:r>
              <a:rPr lang="nl-NL" sz="1692" b="1" dirty="0" err="1">
                <a:solidFill>
                  <a:srgbClr val="080808"/>
                </a:solidFill>
                <a:latin typeface="+mn-lt"/>
              </a:rPr>
              <a:t>grey</a:t>
            </a:r>
            <a:r>
              <a:rPr lang="nl-NL" sz="1692" b="1" dirty="0">
                <a:solidFill>
                  <a:srgbClr val="080808"/>
                </a:solidFill>
                <a:latin typeface="+mn-lt"/>
              </a:rPr>
              <a:t> background)</a:t>
            </a:r>
          </a:p>
        </p:txBody>
      </p:sp>
      <p:sp>
        <p:nvSpPr>
          <p:cNvPr id="44" name="Tekstvak 43">
            <a:extLst>
              <a:ext uri="{FF2B5EF4-FFF2-40B4-BE49-F238E27FC236}">
                <a16:creationId xmlns:a16="http://schemas.microsoft.com/office/drawing/2014/main" id="{49552ABF-8577-49E4-A1C4-32B2022D1E80}"/>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6B791669-CE0D-4FFD-AD43-049CD04E38E8}"/>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0DAB42F9-FE7F-4164-A451-579F884A714E}"/>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496A3763-6D9A-48F2-8EFC-0B46E788CDE7}"/>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B757F915-6058-4A57-A708-62340DD73A8C}"/>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51" name="Rechthoek 50">
            <a:extLst>
              <a:ext uri="{FF2B5EF4-FFF2-40B4-BE49-F238E27FC236}">
                <a16:creationId xmlns:a16="http://schemas.microsoft.com/office/drawing/2014/main" id="{DCB2BE4F-F30C-48C5-9D94-61809CF0A2E0}"/>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2" name="Tekstvak 51">
            <a:extLst>
              <a:ext uri="{FF2B5EF4-FFF2-40B4-BE49-F238E27FC236}">
                <a16:creationId xmlns:a16="http://schemas.microsoft.com/office/drawing/2014/main" id="{E4CF7C65-6051-45A3-AA6C-23CAF67A0711}"/>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3" name="Tekstvak 52">
            <a:extLst>
              <a:ext uri="{FF2B5EF4-FFF2-40B4-BE49-F238E27FC236}">
                <a16:creationId xmlns:a16="http://schemas.microsoft.com/office/drawing/2014/main" id="{910B4AEA-BF99-41ED-9EFB-33383F9CE8AF}"/>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9" name="Tekstvak 58">
            <a:extLst>
              <a:ext uri="{FF2B5EF4-FFF2-40B4-BE49-F238E27FC236}">
                <a16:creationId xmlns:a16="http://schemas.microsoft.com/office/drawing/2014/main" id="{E244A31D-210A-4655-AC5A-38EC4685C326}"/>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35" name="Tijdelijke aanduiding voor inhoud 5">
            <a:extLst>
              <a:ext uri="{FF2B5EF4-FFF2-40B4-BE49-F238E27FC236}">
                <a16:creationId xmlns:a16="http://schemas.microsoft.com/office/drawing/2014/main" id="{F3ABF05E-4369-4752-B916-E4B25FB3C3CA}"/>
              </a:ext>
            </a:extLst>
          </p:cNvPr>
          <p:cNvSpPr>
            <a:spLocks noGrp="1" noChangeAspect="1"/>
          </p:cNvSpPr>
          <p:nvPr>
            <p:ph sz="quarter" idx="14" hasCustomPrompt="1"/>
          </p:nvPr>
        </p:nvSpPr>
        <p:spPr>
          <a:xfrm>
            <a:off x="579531" y="1001997"/>
            <a:ext cx="11041336" cy="5245260"/>
          </a:xfrm>
          <a:solidFill>
            <a:srgbClr val="FFFFFF"/>
          </a:solidFill>
          <a:ln w="12700">
            <a:solidFill>
              <a:schemeClr val="bg1">
                <a:lumMod val="65000"/>
              </a:schemeClr>
            </a:solidFill>
          </a:ln>
          <a:effectLst>
            <a:outerShdw blurRad="50800" dist="38100" dir="5400000" algn="t" rotWithShape="0">
              <a:prstClr val="black">
                <a:alpha val="40000"/>
              </a:prstClr>
            </a:outerShdw>
          </a:effectLst>
        </p:spPr>
        <p:txBody>
          <a:bodyPr/>
          <a:lstStyle>
            <a:lvl1pPr marL="0" indent="0" algn="l">
              <a:buNone/>
              <a:defRPr sz="2116"/>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 or start </a:t>
            </a:r>
            <a:r>
              <a:rPr lang="nl-NL" dirty="0" err="1"/>
              <a:t>typing</a:t>
            </a:r>
            <a:br>
              <a:rPr lang="nl-NL" dirty="0">
                <a:sym typeface="Webdings" panose="05030102010509060703" pitchFamily="18" charset="2"/>
              </a:rPr>
            </a:br>
            <a:br>
              <a:rPr lang="nl-NL" dirty="0"/>
            </a:br>
            <a:endParaRPr lang="nl-NL" dirty="0"/>
          </a:p>
        </p:txBody>
      </p:sp>
      <p:sp>
        <p:nvSpPr>
          <p:cNvPr id="28" name="Rechthoek 27">
            <a:extLst>
              <a:ext uri="{FF2B5EF4-FFF2-40B4-BE49-F238E27FC236}">
                <a16:creationId xmlns:a16="http://schemas.microsoft.com/office/drawing/2014/main" id="{796AAE0F-A99D-4204-ADB2-5798D4053085}"/>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9" name="Rechthoek 28">
            <a:extLst>
              <a:ext uri="{FF2B5EF4-FFF2-40B4-BE49-F238E27FC236}">
                <a16:creationId xmlns:a16="http://schemas.microsoft.com/office/drawing/2014/main" id="{8EDFDA19-903A-4155-BCBF-F7C74203EF6D}"/>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0" name="Rechthoek 29">
            <a:extLst>
              <a:ext uri="{FF2B5EF4-FFF2-40B4-BE49-F238E27FC236}">
                <a16:creationId xmlns:a16="http://schemas.microsoft.com/office/drawing/2014/main" id="{50FFC8A2-A1E3-4626-A657-B3DE4D7A934F}"/>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1" name="Rechthoek 30">
            <a:extLst>
              <a:ext uri="{FF2B5EF4-FFF2-40B4-BE49-F238E27FC236}">
                <a16:creationId xmlns:a16="http://schemas.microsoft.com/office/drawing/2014/main" id="{912AABCB-BB3B-4611-8A9A-60A0DA5C4D33}"/>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8CCBABC7-1072-4251-B0B1-0AF636668CCF}"/>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8831976A-C8E2-49E6-8C87-07337F3F754C}"/>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38030832-D751-40C7-B7A0-73FC5F733AF2}"/>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2FDC7869-A3E1-45E7-A4A7-1D3F818A60A7}"/>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F629535A-A4C8-4396-9E8B-058524A00FE0}"/>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67CF1A10-0DE2-4574-80A5-E404018A452A}"/>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3612273529"/>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Fullscreen Content (dark background)">
    <p:bg>
      <p:bgPr>
        <a:solidFill>
          <a:srgbClr val="333333"/>
        </a:solid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44FEEA-A3C1-48C5-960A-37A7409C5F09}"/>
              </a:ext>
            </a:extLst>
          </p:cNvPr>
          <p:cNvGrpSpPr/>
          <p:nvPr/>
        </p:nvGrpSpPr>
        <p:grpSpPr>
          <a:xfrm>
            <a:off x="-1" y="6477197"/>
            <a:ext cx="12192000" cy="380803"/>
            <a:chOff x="-1" y="6123350"/>
            <a:chExt cx="11522075" cy="360000"/>
          </a:xfrm>
        </p:grpSpPr>
        <p:sp>
          <p:nvSpPr>
            <p:cNvPr id="16" name="Rechthoek 15">
              <a:extLst>
                <a:ext uri="{FF2B5EF4-FFF2-40B4-BE49-F238E27FC236}">
                  <a16:creationId xmlns:a16="http://schemas.microsoft.com/office/drawing/2014/main" id="{56BA2F2E-2219-4015-9C1F-EFD014D7C1E1}"/>
                </a:ext>
              </a:extLst>
            </p:cNvPr>
            <p:cNvSpPr/>
            <p:nvPr/>
          </p:nvSpPr>
          <p:spPr bwMode="auto">
            <a:xfrm>
              <a:off x="-1" y="6123350"/>
              <a:ext cx="11522075" cy="360000"/>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pic>
          <p:nvPicPr>
            <p:cNvPr id="22" name="Picture 4" descr="C:\Temp\DAF logo color.png">
              <a:extLst>
                <a:ext uri="{FF2B5EF4-FFF2-40B4-BE49-F238E27FC236}">
                  <a16:creationId xmlns:a16="http://schemas.microsoft.com/office/drawing/2014/main" id="{27B43787-8D50-48D5-A54B-F3EC9FBD4E0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9895" b="64026"/>
            <a:stretch/>
          </p:blipFill>
          <p:spPr bwMode="auto">
            <a:xfrm>
              <a:off x="10370992" y="6219780"/>
              <a:ext cx="610714" cy="168614"/>
            </a:xfrm>
            <a:prstGeom prst="rect">
              <a:avLst/>
            </a:prstGeom>
            <a:noFill/>
            <a:extLst>
              <a:ext uri="{909E8E84-426E-40DD-AFC4-6F175D3DCCD1}">
                <a14:hiddenFill xmlns:a14="http://schemas.microsoft.com/office/drawing/2010/main">
                  <a:solidFill>
                    <a:srgbClr val="FFFFFF"/>
                  </a:solidFill>
                </a14:hiddenFill>
              </a:ext>
            </a:extLst>
          </p:spPr>
        </p:pic>
        <p:sp>
          <p:nvSpPr>
            <p:cNvPr id="24" name="Tekstvak 23">
              <a:extLst>
                <a:ext uri="{FF2B5EF4-FFF2-40B4-BE49-F238E27FC236}">
                  <a16:creationId xmlns:a16="http://schemas.microsoft.com/office/drawing/2014/main" id="{A62BC40B-7AC9-465C-888B-3746DB015FEE}"/>
                </a:ext>
              </a:extLst>
            </p:cNvPr>
            <p:cNvSpPr txBox="1"/>
            <p:nvPr/>
          </p:nvSpPr>
          <p:spPr>
            <a:xfrm>
              <a:off x="451495" y="6191187"/>
              <a:ext cx="2204514" cy="225800"/>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grpSp>
      <p:sp>
        <p:nvSpPr>
          <p:cNvPr id="7" name="Titel 6">
            <a:extLst>
              <a:ext uri="{FF2B5EF4-FFF2-40B4-BE49-F238E27FC236}">
                <a16:creationId xmlns:a16="http://schemas.microsoft.com/office/drawing/2014/main" id="{9569D8EE-FBB1-4E36-8EC1-AF31CC25440C}"/>
              </a:ext>
            </a:extLst>
          </p:cNvPr>
          <p:cNvSpPr>
            <a:spLocks noGrp="1"/>
          </p:cNvSpPr>
          <p:nvPr>
            <p:ph type="title" hasCustomPrompt="1"/>
          </p:nvPr>
        </p:nvSpPr>
        <p:spPr/>
        <p:txBody>
          <a:bodyPr/>
          <a:lstStyle>
            <a:lvl1pPr>
              <a:defRPr>
                <a:solidFill>
                  <a:schemeClr val="bg1"/>
                </a:solidFill>
                <a:effectLst>
                  <a:outerShdw blurRad="38100" dist="38100" dir="2700000" algn="tl">
                    <a:srgbClr val="000000">
                      <a:alpha val="43137"/>
                    </a:srgbClr>
                  </a:outerShdw>
                </a:effectLst>
              </a:defRPr>
            </a:lvl1pPr>
          </a:lstStyle>
          <a:p>
            <a:r>
              <a:rPr lang="nl-NL" dirty="0"/>
              <a:t>Slide </a:t>
            </a:r>
            <a:r>
              <a:rPr lang="nl-NL" dirty="0" err="1"/>
              <a:t>Title</a:t>
            </a:r>
            <a:endParaRPr lang="nl-NL" dirty="0"/>
          </a:p>
        </p:txBody>
      </p:sp>
      <p:sp>
        <p:nvSpPr>
          <p:cNvPr id="33" name="Slide title">
            <a:extLst>
              <a:ext uri="{FF2B5EF4-FFF2-40B4-BE49-F238E27FC236}">
                <a16:creationId xmlns:a16="http://schemas.microsoft.com/office/drawing/2014/main" id="{6569A08D-7E74-4E48-A64C-6F57B2DEFC5D}"/>
              </a:ext>
            </a:extLst>
          </p:cNvPr>
          <p:cNvSpPr txBox="1"/>
          <p:nvPr/>
        </p:nvSpPr>
        <p:spPr>
          <a:xfrm>
            <a:off x="-13648" y="-439267"/>
            <a:ext cx="8817986" cy="352725"/>
          </a:xfrm>
          <a:prstGeom prst="rect">
            <a:avLst/>
          </a:prstGeom>
          <a:noFill/>
        </p:spPr>
        <p:txBody>
          <a:bodyPr wrap="square" rtlCol="0">
            <a:spAutoFit/>
          </a:bodyPr>
          <a:lstStyle/>
          <a:p>
            <a:pPr algn="l"/>
            <a:r>
              <a:rPr lang="nl-NL" sz="1692" b="1" dirty="0" err="1">
                <a:solidFill>
                  <a:srgbClr val="080808"/>
                </a:solidFill>
                <a:latin typeface="+mn-lt"/>
              </a:rPr>
              <a:t>Fullscreen</a:t>
            </a:r>
            <a:r>
              <a:rPr lang="nl-NL" sz="1692" b="1" dirty="0">
                <a:solidFill>
                  <a:srgbClr val="080808"/>
                </a:solidFill>
                <a:latin typeface="+mn-lt"/>
              </a:rPr>
              <a:t> Content (</a:t>
            </a:r>
            <a:r>
              <a:rPr lang="nl-NL" sz="1692" b="1" dirty="0" err="1">
                <a:solidFill>
                  <a:srgbClr val="080808"/>
                </a:solidFill>
                <a:latin typeface="+mn-lt"/>
              </a:rPr>
              <a:t>dark</a:t>
            </a:r>
            <a:r>
              <a:rPr lang="nl-NL" sz="1692" b="1" dirty="0">
                <a:solidFill>
                  <a:srgbClr val="080808"/>
                </a:solidFill>
                <a:latin typeface="+mn-lt"/>
              </a:rPr>
              <a:t> background)</a:t>
            </a:r>
          </a:p>
        </p:txBody>
      </p:sp>
      <p:sp>
        <p:nvSpPr>
          <p:cNvPr id="44" name="Tekstvak 43">
            <a:extLst>
              <a:ext uri="{FF2B5EF4-FFF2-40B4-BE49-F238E27FC236}">
                <a16:creationId xmlns:a16="http://schemas.microsoft.com/office/drawing/2014/main" id="{49552ABF-8577-49E4-A1C4-32B2022D1E80}"/>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45" name="Rechthoek 44">
            <a:extLst>
              <a:ext uri="{FF2B5EF4-FFF2-40B4-BE49-F238E27FC236}">
                <a16:creationId xmlns:a16="http://schemas.microsoft.com/office/drawing/2014/main" id="{6B791669-CE0D-4FFD-AD43-049CD04E38E8}"/>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Tekstvak 47">
            <a:extLst>
              <a:ext uri="{FF2B5EF4-FFF2-40B4-BE49-F238E27FC236}">
                <a16:creationId xmlns:a16="http://schemas.microsoft.com/office/drawing/2014/main" id="{0DAB42F9-FE7F-4164-A451-579F884A714E}"/>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49" name="Rechthoek 48">
            <a:extLst>
              <a:ext uri="{FF2B5EF4-FFF2-40B4-BE49-F238E27FC236}">
                <a16:creationId xmlns:a16="http://schemas.microsoft.com/office/drawing/2014/main" id="{496A3763-6D9A-48F2-8EFC-0B46E788CDE7}"/>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Tekstvak 49">
            <a:extLst>
              <a:ext uri="{FF2B5EF4-FFF2-40B4-BE49-F238E27FC236}">
                <a16:creationId xmlns:a16="http://schemas.microsoft.com/office/drawing/2014/main" id="{B757F915-6058-4A57-A708-62340DD73A8C}"/>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51" name="Rechthoek 50">
            <a:extLst>
              <a:ext uri="{FF2B5EF4-FFF2-40B4-BE49-F238E27FC236}">
                <a16:creationId xmlns:a16="http://schemas.microsoft.com/office/drawing/2014/main" id="{DCB2BE4F-F30C-48C5-9D94-61809CF0A2E0}"/>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52" name="Tekstvak 51">
            <a:extLst>
              <a:ext uri="{FF2B5EF4-FFF2-40B4-BE49-F238E27FC236}">
                <a16:creationId xmlns:a16="http://schemas.microsoft.com/office/drawing/2014/main" id="{E4CF7C65-6051-45A3-AA6C-23CAF67A0711}"/>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53" name="Tekstvak 52">
            <a:extLst>
              <a:ext uri="{FF2B5EF4-FFF2-40B4-BE49-F238E27FC236}">
                <a16:creationId xmlns:a16="http://schemas.microsoft.com/office/drawing/2014/main" id="{910B4AEA-BF99-41ED-9EFB-33383F9CE8AF}"/>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59" name="Tekstvak 58">
            <a:extLst>
              <a:ext uri="{FF2B5EF4-FFF2-40B4-BE49-F238E27FC236}">
                <a16:creationId xmlns:a16="http://schemas.microsoft.com/office/drawing/2014/main" id="{E244A31D-210A-4655-AC5A-38EC4685C326}"/>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28" name="Tijdelijke aanduiding voor inhoud 5">
            <a:extLst>
              <a:ext uri="{FF2B5EF4-FFF2-40B4-BE49-F238E27FC236}">
                <a16:creationId xmlns:a16="http://schemas.microsoft.com/office/drawing/2014/main" id="{B71D891C-0EB9-4FD8-BF36-CCCCAF1B133A}"/>
              </a:ext>
            </a:extLst>
          </p:cNvPr>
          <p:cNvSpPr>
            <a:spLocks noGrp="1" noChangeAspect="1"/>
          </p:cNvSpPr>
          <p:nvPr>
            <p:ph sz="quarter" idx="14" hasCustomPrompt="1"/>
          </p:nvPr>
        </p:nvSpPr>
        <p:spPr>
          <a:xfrm>
            <a:off x="579531" y="1001997"/>
            <a:ext cx="11041336" cy="5245260"/>
          </a:xfrm>
          <a:solidFill>
            <a:schemeClr val="bg1"/>
          </a:solidFill>
          <a:ln w="12700">
            <a:noFill/>
          </a:ln>
          <a:effectLst>
            <a:outerShdw blurRad="50800" dist="38100" dir="5400000" algn="t" rotWithShape="0">
              <a:prstClr val="black">
                <a:alpha val="40000"/>
              </a:prstClr>
            </a:outerShdw>
          </a:effectLst>
        </p:spPr>
        <p:txBody>
          <a:bodyPr/>
          <a:lstStyle>
            <a:lvl1pPr marL="0" indent="0" algn="l">
              <a:buNone/>
              <a:defRPr sz="2116">
                <a:solidFill>
                  <a:schemeClr val="tx1"/>
                </a:solidFill>
              </a:defRPr>
            </a:lvl1pPr>
          </a:lstStyle>
          <a:p>
            <a:r>
              <a:rPr lang="nl-NL" dirty="0"/>
              <a:t>Click </a:t>
            </a:r>
            <a:r>
              <a:rPr lang="nl-NL" dirty="0" err="1"/>
              <a:t>an</a:t>
            </a:r>
            <a:r>
              <a:rPr lang="nl-NL" dirty="0"/>
              <a:t> icon </a:t>
            </a:r>
            <a:r>
              <a:rPr lang="nl-NL" dirty="0" err="1"/>
              <a:t>to</a:t>
            </a:r>
            <a:r>
              <a:rPr lang="nl-NL" dirty="0"/>
              <a:t> </a:t>
            </a:r>
            <a:r>
              <a:rPr lang="nl-NL" dirty="0" err="1"/>
              <a:t>add</a:t>
            </a:r>
            <a:r>
              <a:rPr lang="nl-NL" dirty="0"/>
              <a:t> content or start </a:t>
            </a:r>
            <a:r>
              <a:rPr lang="nl-NL" dirty="0" err="1"/>
              <a:t>typing</a:t>
            </a:r>
            <a:br>
              <a:rPr lang="nl-NL" dirty="0">
                <a:sym typeface="Webdings" panose="05030102010509060703" pitchFamily="18" charset="2"/>
              </a:rPr>
            </a:br>
            <a:br>
              <a:rPr lang="nl-NL" dirty="0"/>
            </a:br>
            <a:endParaRPr lang="nl-NL" dirty="0"/>
          </a:p>
        </p:txBody>
      </p:sp>
      <p:sp>
        <p:nvSpPr>
          <p:cNvPr id="29" name="Rechthoek 28">
            <a:extLst>
              <a:ext uri="{FF2B5EF4-FFF2-40B4-BE49-F238E27FC236}">
                <a16:creationId xmlns:a16="http://schemas.microsoft.com/office/drawing/2014/main" id="{E9C7C46E-A96E-401E-9DCD-9D4F60D19394}"/>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0" name="Rechthoek 29">
            <a:extLst>
              <a:ext uri="{FF2B5EF4-FFF2-40B4-BE49-F238E27FC236}">
                <a16:creationId xmlns:a16="http://schemas.microsoft.com/office/drawing/2014/main" id="{0D6D3547-B1D3-4508-B9E1-325D63608239}"/>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1" name="Rechthoek 30">
            <a:extLst>
              <a:ext uri="{FF2B5EF4-FFF2-40B4-BE49-F238E27FC236}">
                <a16:creationId xmlns:a16="http://schemas.microsoft.com/office/drawing/2014/main" id="{46C50CA0-8268-43AB-9446-C987C4AD2FF1}"/>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2" name="Rechthoek 31">
            <a:extLst>
              <a:ext uri="{FF2B5EF4-FFF2-40B4-BE49-F238E27FC236}">
                <a16:creationId xmlns:a16="http://schemas.microsoft.com/office/drawing/2014/main" id="{618876DE-DB5B-4B45-9A02-E72A3D3DA41A}"/>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4" name="Rechthoek 33">
            <a:extLst>
              <a:ext uri="{FF2B5EF4-FFF2-40B4-BE49-F238E27FC236}">
                <a16:creationId xmlns:a16="http://schemas.microsoft.com/office/drawing/2014/main" id="{16B08D9C-5E43-4BAE-80DF-0F416474BC2B}"/>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5" name="Rechthoek 34">
            <a:extLst>
              <a:ext uri="{FF2B5EF4-FFF2-40B4-BE49-F238E27FC236}">
                <a16:creationId xmlns:a16="http://schemas.microsoft.com/office/drawing/2014/main" id="{35474551-7BFB-4C0D-8ADF-87A9CAA24BA5}"/>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6" name="Rechthoek 35">
            <a:extLst>
              <a:ext uri="{FF2B5EF4-FFF2-40B4-BE49-F238E27FC236}">
                <a16:creationId xmlns:a16="http://schemas.microsoft.com/office/drawing/2014/main" id="{E02F9410-6CFE-486B-A704-E3574F535C52}"/>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7" name="Rechthoek 36">
            <a:extLst>
              <a:ext uri="{FF2B5EF4-FFF2-40B4-BE49-F238E27FC236}">
                <a16:creationId xmlns:a16="http://schemas.microsoft.com/office/drawing/2014/main" id="{5765264C-3D8C-4D0D-8462-B138F5A7BFBA}"/>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8" name="Rechthoek 37">
            <a:extLst>
              <a:ext uri="{FF2B5EF4-FFF2-40B4-BE49-F238E27FC236}">
                <a16:creationId xmlns:a16="http://schemas.microsoft.com/office/drawing/2014/main" id="{8B502231-485C-4846-9549-15B47395F86A}"/>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39" name="Rechthoek 38">
            <a:extLst>
              <a:ext uri="{FF2B5EF4-FFF2-40B4-BE49-F238E27FC236}">
                <a16:creationId xmlns:a16="http://schemas.microsoft.com/office/drawing/2014/main" id="{71DB5A9B-8A5D-4A2A-862C-577023B46CB9}"/>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1348680981"/>
      </p:ext>
    </p:extLst>
  </p:cSld>
  <p:clrMapOvr>
    <a:masterClrMapping/>
  </p:clrMapOvr>
  <p:extLst>
    <p:ext uri="{DCECCB84-F9BA-43D5-87BE-67443E8EF086}">
      <p15:sldGuideLst xmlns:p15="http://schemas.microsoft.com/office/powerpoint/2012/main">
        <p15:guide id="1" orient="horz" pos="385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o content (light background)">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59E7FCBF-3598-49DF-A730-9BA8A2BEB127}"/>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No content (light background)</a:t>
            </a:r>
          </a:p>
        </p:txBody>
      </p:sp>
      <p:sp>
        <p:nvSpPr>
          <p:cNvPr id="24" name="Tekstvak 23">
            <a:extLst>
              <a:ext uri="{FF2B5EF4-FFF2-40B4-BE49-F238E27FC236}">
                <a16:creationId xmlns:a16="http://schemas.microsoft.com/office/drawing/2014/main" id="{3FB45008-7E25-4941-BAC9-DD1496BD8764}"/>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25" name="Rechthoek 24">
            <a:extLst>
              <a:ext uri="{FF2B5EF4-FFF2-40B4-BE49-F238E27FC236}">
                <a16:creationId xmlns:a16="http://schemas.microsoft.com/office/drawing/2014/main" id="{DB6F1D9E-8A80-4A38-82D5-CF3AA7A6834B}"/>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6" name="Tekstvak 25">
            <a:extLst>
              <a:ext uri="{FF2B5EF4-FFF2-40B4-BE49-F238E27FC236}">
                <a16:creationId xmlns:a16="http://schemas.microsoft.com/office/drawing/2014/main" id="{3F425764-023B-4F1F-A529-4627CD68E693}"/>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27" name="Rechthoek 26">
            <a:extLst>
              <a:ext uri="{FF2B5EF4-FFF2-40B4-BE49-F238E27FC236}">
                <a16:creationId xmlns:a16="http://schemas.microsoft.com/office/drawing/2014/main" id="{9B019416-20EA-47E0-8991-846EE05EF558}"/>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8" name="Tekstvak 27">
            <a:extLst>
              <a:ext uri="{FF2B5EF4-FFF2-40B4-BE49-F238E27FC236}">
                <a16:creationId xmlns:a16="http://schemas.microsoft.com/office/drawing/2014/main" id="{D537A18B-CEA4-4C06-846D-1412DF5E4A5C}"/>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29" name="Rechthoek 28">
            <a:extLst>
              <a:ext uri="{FF2B5EF4-FFF2-40B4-BE49-F238E27FC236}">
                <a16:creationId xmlns:a16="http://schemas.microsoft.com/office/drawing/2014/main" id="{1C1C1104-8FCA-4121-883E-332596E03BA4}"/>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30" name="Tekstvak 29">
            <a:extLst>
              <a:ext uri="{FF2B5EF4-FFF2-40B4-BE49-F238E27FC236}">
                <a16:creationId xmlns:a16="http://schemas.microsoft.com/office/drawing/2014/main" id="{647E0619-9EE0-49FE-9282-6EA866C3BDD3}"/>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31" name="Tekstvak 30">
            <a:extLst>
              <a:ext uri="{FF2B5EF4-FFF2-40B4-BE49-F238E27FC236}">
                <a16:creationId xmlns:a16="http://schemas.microsoft.com/office/drawing/2014/main" id="{431EBE3E-1087-41B9-84CB-86C6E0CEBDF8}"/>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37" name="Tekstvak 36">
            <a:extLst>
              <a:ext uri="{FF2B5EF4-FFF2-40B4-BE49-F238E27FC236}">
                <a16:creationId xmlns:a16="http://schemas.microsoft.com/office/drawing/2014/main" id="{F7A8A132-C4C5-42F4-A420-E86729BE5D18}"/>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22" name="Rechthoek 21">
            <a:extLst>
              <a:ext uri="{FF2B5EF4-FFF2-40B4-BE49-F238E27FC236}">
                <a16:creationId xmlns:a16="http://schemas.microsoft.com/office/drawing/2014/main" id="{0BA57B4C-99E0-413B-A928-C6C4DEE1BFF7}"/>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3" name="Rechthoek 22">
            <a:extLst>
              <a:ext uri="{FF2B5EF4-FFF2-40B4-BE49-F238E27FC236}">
                <a16:creationId xmlns:a16="http://schemas.microsoft.com/office/drawing/2014/main" id="{4B08CB79-FF92-415E-A3E5-D3D1E90336DE}"/>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3" name="Rechthoek 42">
            <a:extLst>
              <a:ext uri="{FF2B5EF4-FFF2-40B4-BE49-F238E27FC236}">
                <a16:creationId xmlns:a16="http://schemas.microsoft.com/office/drawing/2014/main" id="{3C6FCD65-5B5E-44A2-9D3D-84BE5880D932}"/>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4" name="Rechthoek 43">
            <a:extLst>
              <a:ext uri="{FF2B5EF4-FFF2-40B4-BE49-F238E27FC236}">
                <a16:creationId xmlns:a16="http://schemas.microsoft.com/office/drawing/2014/main" id="{3CD24816-F34A-4F8A-809D-31532EA1CCCF}"/>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5" name="Rechthoek 44">
            <a:extLst>
              <a:ext uri="{FF2B5EF4-FFF2-40B4-BE49-F238E27FC236}">
                <a16:creationId xmlns:a16="http://schemas.microsoft.com/office/drawing/2014/main" id="{7942727B-1F91-4B67-A9BE-752658270ECA}"/>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6" name="Rechthoek 45">
            <a:extLst>
              <a:ext uri="{FF2B5EF4-FFF2-40B4-BE49-F238E27FC236}">
                <a16:creationId xmlns:a16="http://schemas.microsoft.com/office/drawing/2014/main" id="{AD5A43D7-8793-4BA4-AEF3-711E700E09FA}"/>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7" name="Rechthoek 46">
            <a:extLst>
              <a:ext uri="{FF2B5EF4-FFF2-40B4-BE49-F238E27FC236}">
                <a16:creationId xmlns:a16="http://schemas.microsoft.com/office/drawing/2014/main" id="{A23B0B3C-3ADB-46D8-ABFB-822493EDE8BD}"/>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Rechthoek 47">
            <a:extLst>
              <a:ext uri="{FF2B5EF4-FFF2-40B4-BE49-F238E27FC236}">
                <a16:creationId xmlns:a16="http://schemas.microsoft.com/office/drawing/2014/main" id="{F143E19B-438B-4A79-BE6D-34F4F5F76530}"/>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9" name="Rechthoek 48">
            <a:extLst>
              <a:ext uri="{FF2B5EF4-FFF2-40B4-BE49-F238E27FC236}">
                <a16:creationId xmlns:a16="http://schemas.microsoft.com/office/drawing/2014/main" id="{B90493B6-2F69-4285-954F-CF32E912B3A1}"/>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Rechthoek 49">
            <a:extLst>
              <a:ext uri="{FF2B5EF4-FFF2-40B4-BE49-F238E27FC236}">
                <a16:creationId xmlns:a16="http://schemas.microsoft.com/office/drawing/2014/main" id="{6A82C795-1810-4C08-A983-042DE4578CF6}"/>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3450456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o content (grey background)">
    <p:bg>
      <p:bgPr>
        <a:solidFill>
          <a:schemeClr val="bg1">
            <a:lumMod val="85000"/>
          </a:schemeClr>
        </a:solidFill>
        <a:effectLst/>
      </p:bgPr>
    </p:bg>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59E7FCBF-3598-49DF-A730-9BA8A2BEB127}"/>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No content (</a:t>
            </a:r>
            <a:r>
              <a:rPr lang="nl-NL" sz="1692" b="1" dirty="0" err="1">
                <a:solidFill>
                  <a:srgbClr val="080808"/>
                </a:solidFill>
                <a:latin typeface="+mn-lt"/>
              </a:rPr>
              <a:t>grey</a:t>
            </a:r>
            <a:r>
              <a:rPr lang="nl-NL" sz="1692" b="1" dirty="0">
                <a:solidFill>
                  <a:srgbClr val="080808"/>
                </a:solidFill>
                <a:latin typeface="+mn-lt"/>
              </a:rPr>
              <a:t> background)</a:t>
            </a:r>
          </a:p>
        </p:txBody>
      </p:sp>
      <p:sp>
        <p:nvSpPr>
          <p:cNvPr id="24" name="Tekstvak 23">
            <a:extLst>
              <a:ext uri="{FF2B5EF4-FFF2-40B4-BE49-F238E27FC236}">
                <a16:creationId xmlns:a16="http://schemas.microsoft.com/office/drawing/2014/main" id="{3FB45008-7E25-4941-BAC9-DD1496BD8764}"/>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25" name="Rechthoek 24">
            <a:extLst>
              <a:ext uri="{FF2B5EF4-FFF2-40B4-BE49-F238E27FC236}">
                <a16:creationId xmlns:a16="http://schemas.microsoft.com/office/drawing/2014/main" id="{DB6F1D9E-8A80-4A38-82D5-CF3AA7A6834B}"/>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6" name="Tekstvak 25">
            <a:extLst>
              <a:ext uri="{FF2B5EF4-FFF2-40B4-BE49-F238E27FC236}">
                <a16:creationId xmlns:a16="http://schemas.microsoft.com/office/drawing/2014/main" id="{3F425764-023B-4F1F-A529-4627CD68E693}"/>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27" name="Rechthoek 26">
            <a:extLst>
              <a:ext uri="{FF2B5EF4-FFF2-40B4-BE49-F238E27FC236}">
                <a16:creationId xmlns:a16="http://schemas.microsoft.com/office/drawing/2014/main" id="{9B019416-20EA-47E0-8991-846EE05EF558}"/>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8" name="Tekstvak 27">
            <a:extLst>
              <a:ext uri="{FF2B5EF4-FFF2-40B4-BE49-F238E27FC236}">
                <a16:creationId xmlns:a16="http://schemas.microsoft.com/office/drawing/2014/main" id="{D537A18B-CEA4-4C06-846D-1412DF5E4A5C}"/>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29" name="Rechthoek 28">
            <a:extLst>
              <a:ext uri="{FF2B5EF4-FFF2-40B4-BE49-F238E27FC236}">
                <a16:creationId xmlns:a16="http://schemas.microsoft.com/office/drawing/2014/main" id="{1C1C1104-8FCA-4121-883E-332596E03BA4}"/>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30" name="Tekstvak 29">
            <a:extLst>
              <a:ext uri="{FF2B5EF4-FFF2-40B4-BE49-F238E27FC236}">
                <a16:creationId xmlns:a16="http://schemas.microsoft.com/office/drawing/2014/main" id="{647E0619-9EE0-49FE-9282-6EA866C3BDD3}"/>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31" name="Tekstvak 30">
            <a:extLst>
              <a:ext uri="{FF2B5EF4-FFF2-40B4-BE49-F238E27FC236}">
                <a16:creationId xmlns:a16="http://schemas.microsoft.com/office/drawing/2014/main" id="{431EBE3E-1087-41B9-84CB-86C6E0CEBDF8}"/>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37" name="Tekstvak 36">
            <a:extLst>
              <a:ext uri="{FF2B5EF4-FFF2-40B4-BE49-F238E27FC236}">
                <a16:creationId xmlns:a16="http://schemas.microsoft.com/office/drawing/2014/main" id="{F7A8A132-C4C5-42F4-A420-E86729BE5D18}"/>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22" name="Rechthoek 21">
            <a:extLst>
              <a:ext uri="{FF2B5EF4-FFF2-40B4-BE49-F238E27FC236}">
                <a16:creationId xmlns:a16="http://schemas.microsoft.com/office/drawing/2014/main" id="{2F9FFFF4-5A9A-40B7-8ADD-71FE9A9FD088}"/>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3" name="Rechthoek 22">
            <a:extLst>
              <a:ext uri="{FF2B5EF4-FFF2-40B4-BE49-F238E27FC236}">
                <a16:creationId xmlns:a16="http://schemas.microsoft.com/office/drawing/2014/main" id="{D0434872-5D7B-44B2-86D1-63EAE0B23D38}"/>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3" name="Rechthoek 42">
            <a:extLst>
              <a:ext uri="{FF2B5EF4-FFF2-40B4-BE49-F238E27FC236}">
                <a16:creationId xmlns:a16="http://schemas.microsoft.com/office/drawing/2014/main" id="{699B2A69-31E2-446B-883C-D3E7276CC36A}"/>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4" name="Rechthoek 43">
            <a:extLst>
              <a:ext uri="{FF2B5EF4-FFF2-40B4-BE49-F238E27FC236}">
                <a16:creationId xmlns:a16="http://schemas.microsoft.com/office/drawing/2014/main" id="{47A1F5E9-190D-41BB-B160-A67D1F4CE32F}"/>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5" name="Rechthoek 44">
            <a:extLst>
              <a:ext uri="{FF2B5EF4-FFF2-40B4-BE49-F238E27FC236}">
                <a16:creationId xmlns:a16="http://schemas.microsoft.com/office/drawing/2014/main" id="{6EFBF18E-D62C-41B8-925F-A2F7BF52E84D}"/>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6" name="Rechthoek 45">
            <a:extLst>
              <a:ext uri="{FF2B5EF4-FFF2-40B4-BE49-F238E27FC236}">
                <a16:creationId xmlns:a16="http://schemas.microsoft.com/office/drawing/2014/main" id="{31D106DA-0846-47DA-84F2-5B09745FBCE0}"/>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7" name="Rechthoek 46">
            <a:extLst>
              <a:ext uri="{FF2B5EF4-FFF2-40B4-BE49-F238E27FC236}">
                <a16:creationId xmlns:a16="http://schemas.microsoft.com/office/drawing/2014/main" id="{389C16D7-DB6C-4692-9A76-8B95C3674196}"/>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Rechthoek 47">
            <a:extLst>
              <a:ext uri="{FF2B5EF4-FFF2-40B4-BE49-F238E27FC236}">
                <a16:creationId xmlns:a16="http://schemas.microsoft.com/office/drawing/2014/main" id="{D62C2B3E-6C05-46E7-80B0-87C9097A2CC7}"/>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9" name="Rechthoek 48">
            <a:extLst>
              <a:ext uri="{FF2B5EF4-FFF2-40B4-BE49-F238E27FC236}">
                <a16:creationId xmlns:a16="http://schemas.microsoft.com/office/drawing/2014/main" id="{4CCFBAB3-2E62-42FA-B030-25CCC3F16448}"/>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Rechthoek 49">
            <a:extLst>
              <a:ext uri="{FF2B5EF4-FFF2-40B4-BE49-F238E27FC236}">
                <a16:creationId xmlns:a16="http://schemas.microsoft.com/office/drawing/2014/main" id="{6457799A-F2EA-4FD7-A1E2-9A5B6FD88A25}"/>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1916437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o content (dark background)">
    <p:bg>
      <p:bgPr>
        <a:solidFill>
          <a:srgbClr val="333333"/>
        </a:solidFill>
        <a:effectLst/>
      </p:bgPr>
    </p:bg>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59E7FCBF-3598-49DF-A730-9BA8A2BEB127}"/>
              </a:ext>
            </a:extLst>
          </p:cNvPr>
          <p:cNvSpPr txBox="1"/>
          <p:nvPr/>
        </p:nvSpPr>
        <p:spPr>
          <a:xfrm>
            <a:off x="-13648" y="-439267"/>
            <a:ext cx="8817986" cy="352725"/>
          </a:xfrm>
          <a:prstGeom prst="rect">
            <a:avLst/>
          </a:prstGeom>
          <a:noFill/>
        </p:spPr>
        <p:txBody>
          <a:bodyPr wrap="square" rtlCol="0">
            <a:spAutoFit/>
          </a:bodyPr>
          <a:lstStyle/>
          <a:p>
            <a:pPr algn="l"/>
            <a:r>
              <a:rPr lang="nl-NL" sz="1692" b="1" dirty="0">
                <a:solidFill>
                  <a:srgbClr val="080808"/>
                </a:solidFill>
                <a:latin typeface="+mn-lt"/>
              </a:rPr>
              <a:t>No content (</a:t>
            </a:r>
            <a:r>
              <a:rPr lang="nl-NL" sz="1692" b="1" dirty="0" err="1">
                <a:solidFill>
                  <a:srgbClr val="080808"/>
                </a:solidFill>
                <a:latin typeface="+mn-lt"/>
              </a:rPr>
              <a:t>dark</a:t>
            </a:r>
            <a:r>
              <a:rPr lang="nl-NL" sz="1692" b="1" dirty="0">
                <a:solidFill>
                  <a:srgbClr val="080808"/>
                </a:solidFill>
                <a:latin typeface="+mn-lt"/>
              </a:rPr>
              <a:t> background)</a:t>
            </a:r>
          </a:p>
        </p:txBody>
      </p:sp>
      <p:sp>
        <p:nvSpPr>
          <p:cNvPr id="24" name="Tekstvak 23">
            <a:extLst>
              <a:ext uri="{FF2B5EF4-FFF2-40B4-BE49-F238E27FC236}">
                <a16:creationId xmlns:a16="http://schemas.microsoft.com/office/drawing/2014/main" id="{3FB45008-7E25-4941-BAC9-DD1496BD8764}"/>
              </a:ext>
            </a:extLst>
          </p:cNvPr>
          <p:cNvSpPr txBox="1"/>
          <p:nvPr/>
        </p:nvSpPr>
        <p:spPr>
          <a:xfrm>
            <a:off x="-3047369" y="2875545"/>
            <a:ext cx="2906266" cy="1003865"/>
          </a:xfrm>
          <a:prstGeom prst="rect">
            <a:avLst/>
          </a:prstGeom>
          <a:noFill/>
        </p:spPr>
        <p:txBody>
          <a:bodyPr wrap="square" rtlCol="0">
            <a:spAutoFit/>
          </a:bodyPr>
          <a:lstStyle/>
          <a:p>
            <a:pPr algn="r"/>
            <a:r>
              <a:rPr lang="nl-NL" sz="1481" dirty="0">
                <a:solidFill>
                  <a:srgbClr val="080808"/>
                </a:solidFill>
                <a:latin typeface="+mn-lt"/>
              </a:rPr>
              <a:t>Select a background-image </a:t>
            </a:r>
            <a:br>
              <a:rPr lang="nl-NL" sz="1481" dirty="0">
                <a:solidFill>
                  <a:srgbClr val="080808"/>
                </a:solidFill>
                <a:latin typeface="+mn-lt"/>
              </a:rPr>
            </a:br>
            <a:r>
              <a:rPr lang="nl-NL" sz="1481" dirty="0">
                <a:solidFill>
                  <a:srgbClr val="080808"/>
                </a:solidFill>
                <a:latin typeface="+mn-lt"/>
              </a:rPr>
              <a:t>via </a:t>
            </a:r>
            <a:r>
              <a:rPr lang="nl-NL" sz="1481" dirty="0" err="1">
                <a:solidFill>
                  <a:srgbClr val="080808"/>
                </a:solidFill>
                <a:latin typeface="+mn-lt"/>
              </a:rPr>
              <a:t>the</a:t>
            </a:r>
            <a:r>
              <a:rPr lang="nl-NL" sz="1481" dirty="0">
                <a:solidFill>
                  <a:srgbClr val="080808"/>
                </a:solidFill>
                <a:latin typeface="+mn-lt"/>
              </a:rPr>
              <a:t> DAF-tab. Or search </a:t>
            </a:r>
            <a:br>
              <a:rPr lang="nl-NL" sz="1481" dirty="0">
                <a:solidFill>
                  <a:srgbClr val="080808"/>
                </a:solidFill>
                <a:latin typeface="+mn-lt"/>
              </a:rPr>
            </a:br>
            <a:r>
              <a:rPr lang="nl-NL" sz="1481" dirty="0" err="1">
                <a:solidFill>
                  <a:srgbClr val="080808"/>
                </a:solidFill>
                <a:latin typeface="+mn-lt"/>
              </a:rPr>
              <a:t>the</a:t>
            </a:r>
            <a:r>
              <a:rPr lang="nl-NL" sz="1481" dirty="0">
                <a:solidFill>
                  <a:srgbClr val="080808"/>
                </a:solidFill>
                <a:latin typeface="+mn-lt"/>
              </a:rPr>
              <a:t> DAF Image Library</a:t>
            </a:r>
            <a:br>
              <a:rPr lang="nl-NL" sz="1481" dirty="0">
                <a:solidFill>
                  <a:srgbClr val="080808"/>
                </a:solidFill>
                <a:latin typeface="+mn-lt"/>
              </a:rPr>
            </a:br>
            <a:r>
              <a:rPr lang="nl-NL" sz="1481" dirty="0">
                <a:solidFill>
                  <a:srgbClr val="080808"/>
                </a:solidFill>
                <a:latin typeface="+mn-lt"/>
              </a:rPr>
              <a:t>on daf.com</a:t>
            </a:r>
          </a:p>
        </p:txBody>
      </p:sp>
      <p:sp>
        <p:nvSpPr>
          <p:cNvPr id="25" name="Rechthoek 24">
            <a:extLst>
              <a:ext uri="{FF2B5EF4-FFF2-40B4-BE49-F238E27FC236}">
                <a16:creationId xmlns:a16="http://schemas.microsoft.com/office/drawing/2014/main" id="{DB6F1D9E-8A80-4A38-82D5-CF3AA7A6834B}"/>
              </a:ext>
            </a:extLst>
          </p:cNvPr>
          <p:cNvSpPr/>
          <p:nvPr/>
        </p:nvSpPr>
        <p:spPr bwMode="auto">
          <a:xfrm>
            <a:off x="-433336" y="4208795"/>
            <a:ext cx="228584" cy="228507"/>
          </a:xfrm>
          <a:prstGeom prst="rect">
            <a:avLst/>
          </a:prstGeom>
          <a:solidFill>
            <a:srgbClr val="00529C"/>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6" name="Tekstvak 25">
            <a:extLst>
              <a:ext uri="{FF2B5EF4-FFF2-40B4-BE49-F238E27FC236}">
                <a16:creationId xmlns:a16="http://schemas.microsoft.com/office/drawing/2014/main" id="{3F425764-023B-4F1F-A529-4627CD68E693}"/>
              </a:ext>
            </a:extLst>
          </p:cNvPr>
          <p:cNvSpPr txBox="1"/>
          <p:nvPr/>
        </p:nvSpPr>
        <p:spPr>
          <a:xfrm>
            <a:off x="-2559411" y="4195426"/>
            <a:ext cx="2133032" cy="287643"/>
          </a:xfrm>
          <a:prstGeom prst="rect">
            <a:avLst/>
          </a:prstGeom>
          <a:noFill/>
        </p:spPr>
        <p:txBody>
          <a:bodyPr wrap="square" rtlCol="0">
            <a:spAutoFit/>
          </a:bodyPr>
          <a:lstStyle/>
          <a:p>
            <a:pPr algn="r"/>
            <a:r>
              <a:rPr lang="nl-NL" sz="1269" dirty="0">
                <a:solidFill>
                  <a:srgbClr val="080808"/>
                </a:solidFill>
                <a:latin typeface="+mn-lt"/>
              </a:rPr>
              <a:t>Standard Support </a:t>
            </a:r>
            <a:r>
              <a:rPr lang="nl-NL" sz="1269" dirty="0" err="1">
                <a:solidFill>
                  <a:srgbClr val="080808"/>
                </a:solidFill>
                <a:latin typeface="+mn-lt"/>
              </a:rPr>
              <a:t>color</a:t>
            </a:r>
            <a:r>
              <a:rPr lang="nl-NL" sz="1269" dirty="0">
                <a:solidFill>
                  <a:srgbClr val="080808"/>
                </a:solidFill>
                <a:latin typeface="+mn-lt"/>
              </a:rPr>
              <a:t>:</a:t>
            </a:r>
          </a:p>
        </p:txBody>
      </p:sp>
      <p:sp>
        <p:nvSpPr>
          <p:cNvPr id="27" name="Rechthoek 26">
            <a:extLst>
              <a:ext uri="{FF2B5EF4-FFF2-40B4-BE49-F238E27FC236}">
                <a16:creationId xmlns:a16="http://schemas.microsoft.com/office/drawing/2014/main" id="{9B019416-20EA-47E0-8991-846EE05EF558}"/>
              </a:ext>
            </a:extLst>
          </p:cNvPr>
          <p:cNvSpPr/>
          <p:nvPr/>
        </p:nvSpPr>
        <p:spPr bwMode="auto">
          <a:xfrm>
            <a:off x="-433336" y="4511058"/>
            <a:ext cx="228584" cy="228507"/>
          </a:xfrm>
          <a:prstGeom prst="rect">
            <a:avLst/>
          </a:prstGeom>
          <a:solidFill>
            <a:srgbClr val="FC5F0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8" name="Tekstvak 27">
            <a:extLst>
              <a:ext uri="{FF2B5EF4-FFF2-40B4-BE49-F238E27FC236}">
                <a16:creationId xmlns:a16="http://schemas.microsoft.com/office/drawing/2014/main" id="{D537A18B-CEA4-4C06-846D-1412DF5E4A5C}"/>
              </a:ext>
            </a:extLst>
          </p:cNvPr>
          <p:cNvSpPr txBox="1"/>
          <p:nvPr/>
        </p:nvSpPr>
        <p:spPr>
          <a:xfrm>
            <a:off x="-2559411" y="4497688"/>
            <a:ext cx="2133032" cy="287643"/>
          </a:xfrm>
          <a:prstGeom prst="rect">
            <a:avLst/>
          </a:prstGeom>
          <a:noFill/>
        </p:spPr>
        <p:txBody>
          <a:bodyPr wrap="square" rtlCol="0">
            <a:spAutoFit/>
          </a:bodyPr>
          <a:lstStyle/>
          <a:p>
            <a:pPr algn="r"/>
            <a:r>
              <a:rPr lang="nl-NL" sz="1269" dirty="0">
                <a:solidFill>
                  <a:srgbClr val="080808"/>
                </a:solidFill>
                <a:latin typeface="+mn-lt"/>
              </a:rPr>
              <a:t>MY2017 Support </a:t>
            </a:r>
            <a:r>
              <a:rPr lang="nl-NL" sz="1269" dirty="0" err="1">
                <a:solidFill>
                  <a:srgbClr val="080808"/>
                </a:solidFill>
                <a:latin typeface="+mn-lt"/>
              </a:rPr>
              <a:t>color</a:t>
            </a:r>
            <a:r>
              <a:rPr lang="nl-NL" sz="1269" dirty="0">
                <a:solidFill>
                  <a:srgbClr val="080808"/>
                </a:solidFill>
                <a:latin typeface="+mn-lt"/>
              </a:rPr>
              <a:t>:</a:t>
            </a:r>
          </a:p>
        </p:txBody>
      </p:sp>
      <p:sp>
        <p:nvSpPr>
          <p:cNvPr id="29" name="Rechthoek 28">
            <a:extLst>
              <a:ext uri="{FF2B5EF4-FFF2-40B4-BE49-F238E27FC236}">
                <a16:creationId xmlns:a16="http://schemas.microsoft.com/office/drawing/2014/main" id="{1C1C1104-8FCA-4121-883E-332596E03BA4}"/>
              </a:ext>
            </a:extLst>
          </p:cNvPr>
          <p:cNvSpPr/>
          <p:nvPr/>
        </p:nvSpPr>
        <p:spPr bwMode="auto">
          <a:xfrm>
            <a:off x="-433336" y="4823395"/>
            <a:ext cx="228584" cy="228507"/>
          </a:xfrm>
          <a:prstGeom prst="rect">
            <a:avLst/>
          </a:prstGeom>
          <a:solidFill>
            <a:srgbClr val="FFC107"/>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dirty="0">
              <a:ln>
                <a:noFill/>
              </a:ln>
              <a:solidFill>
                <a:srgbClr val="FFFFFF"/>
              </a:solidFill>
              <a:effectLst/>
              <a:latin typeface="Arial" charset="0"/>
            </a:endParaRPr>
          </a:p>
        </p:txBody>
      </p:sp>
      <p:sp>
        <p:nvSpPr>
          <p:cNvPr id="30" name="Tekstvak 29">
            <a:extLst>
              <a:ext uri="{FF2B5EF4-FFF2-40B4-BE49-F238E27FC236}">
                <a16:creationId xmlns:a16="http://schemas.microsoft.com/office/drawing/2014/main" id="{647E0619-9EE0-49FE-9282-6EA866C3BDD3}"/>
              </a:ext>
            </a:extLst>
          </p:cNvPr>
          <p:cNvSpPr txBox="1"/>
          <p:nvPr/>
        </p:nvSpPr>
        <p:spPr>
          <a:xfrm>
            <a:off x="-2559411" y="4810026"/>
            <a:ext cx="2133032" cy="287643"/>
          </a:xfrm>
          <a:prstGeom prst="rect">
            <a:avLst/>
          </a:prstGeom>
          <a:noFill/>
        </p:spPr>
        <p:txBody>
          <a:bodyPr wrap="square" rtlCol="0">
            <a:spAutoFit/>
          </a:bodyPr>
          <a:lstStyle/>
          <a:p>
            <a:pPr algn="r"/>
            <a:r>
              <a:rPr lang="nl-NL" sz="1269" dirty="0">
                <a:solidFill>
                  <a:srgbClr val="080808"/>
                </a:solidFill>
                <a:latin typeface="+mn-lt"/>
              </a:rPr>
              <a:t>NGD Support </a:t>
            </a:r>
            <a:r>
              <a:rPr lang="nl-NL" sz="1269" dirty="0" err="1">
                <a:solidFill>
                  <a:srgbClr val="080808"/>
                </a:solidFill>
                <a:latin typeface="+mn-lt"/>
              </a:rPr>
              <a:t>color</a:t>
            </a:r>
            <a:r>
              <a:rPr lang="nl-NL" sz="1269" dirty="0">
                <a:solidFill>
                  <a:srgbClr val="080808"/>
                </a:solidFill>
                <a:latin typeface="+mn-lt"/>
              </a:rPr>
              <a:t>:</a:t>
            </a:r>
          </a:p>
        </p:txBody>
      </p:sp>
      <p:sp>
        <p:nvSpPr>
          <p:cNvPr id="31" name="Tekstvak 30">
            <a:extLst>
              <a:ext uri="{FF2B5EF4-FFF2-40B4-BE49-F238E27FC236}">
                <a16:creationId xmlns:a16="http://schemas.microsoft.com/office/drawing/2014/main" id="{431EBE3E-1087-41B9-84CB-86C6E0CEBDF8}"/>
              </a:ext>
            </a:extLst>
          </p:cNvPr>
          <p:cNvSpPr txBox="1"/>
          <p:nvPr/>
        </p:nvSpPr>
        <p:spPr>
          <a:xfrm>
            <a:off x="-2559411" y="5145874"/>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1:</a:t>
            </a:r>
          </a:p>
        </p:txBody>
      </p:sp>
      <p:sp>
        <p:nvSpPr>
          <p:cNvPr id="37" name="Tekstvak 36">
            <a:extLst>
              <a:ext uri="{FF2B5EF4-FFF2-40B4-BE49-F238E27FC236}">
                <a16:creationId xmlns:a16="http://schemas.microsoft.com/office/drawing/2014/main" id="{F7A8A132-C4C5-42F4-A420-E86729BE5D18}"/>
              </a:ext>
            </a:extLst>
          </p:cNvPr>
          <p:cNvSpPr txBox="1"/>
          <p:nvPr/>
        </p:nvSpPr>
        <p:spPr>
          <a:xfrm>
            <a:off x="-2559411" y="5750399"/>
            <a:ext cx="2133032" cy="287643"/>
          </a:xfrm>
          <a:prstGeom prst="rect">
            <a:avLst/>
          </a:prstGeom>
          <a:noFill/>
        </p:spPr>
        <p:txBody>
          <a:bodyPr wrap="square" rtlCol="0">
            <a:spAutoFit/>
          </a:bodyPr>
          <a:lstStyle/>
          <a:p>
            <a:pPr algn="r"/>
            <a:r>
              <a:rPr lang="nl-NL" sz="1269" dirty="0">
                <a:solidFill>
                  <a:srgbClr val="080808"/>
                </a:solidFill>
                <a:latin typeface="+mn-lt"/>
              </a:rPr>
              <a:t>support </a:t>
            </a:r>
            <a:r>
              <a:rPr lang="nl-NL" sz="1269" dirty="0" err="1">
                <a:solidFill>
                  <a:srgbClr val="080808"/>
                </a:solidFill>
                <a:latin typeface="+mn-lt"/>
              </a:rPr>
              <a:t>colors</a:t>
            </a:r>
            <a:r>
              <a:rPr lang="nl-NL" sz="1269" dirty="0">
                <a:solidFill>
                  <a:srgbClr val="080808"/>
                </a:solidFill>
                <a:latin typeface="+mn-lt"/>
              </a:rPr>
              <a:t> 2:</a:t>
            </a:r>
          </a:p>
        </p:txBody>
      </p:sp>
      <p:sp>
        <p:nvSpPr>
          <p:cNvPr id="22" name="Rechthoek 21">
            <a:extLst>
              <a:ext uri="{FF2B5EF4-FFF2-40B4-BE49-F238E27FC236}">
                <a16:creationId xmlns:a16="http://schemas.microsoft.com/office/drawing/2014/main" id="{D2F49B70-6775-4569-AD4E-2817134A8299}"/>
              </a:ext>
            </a:extLst>
          </p:cNvPr>
          <p:cNvSpPr/>
          <p:nvPr/>
        </p:nvSpPr>
        <p:spPr bwMode="auto">
          <a:xfrm>
            <a:off x="-1813645" y="6136491"/>
            <a:ext cx="228584" cy="228507"/>
          </a:xfrm>
          <a:prstGeom prst="rect">
            <a:avLst/>
          </a:prstGeom>
          <a:solidFill>
            <a:srgbClr val="CA002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23" name="Rechthoek 22">
            <a:extLst>
              <a:ext uri="{FF2B5EF4-FFF2-40B4-BE49-F238E27FC236}">
                <a16:creationId xmlns:a16="http://schemas.microsoft.com/office/drawing/2014/main" id="{0F33A219-1003-4DF2-8ADC-83F74CB0C3CD}"/>
              </a:ext>
            </a:extLst>
          </p:cNvPr>
          <p:cNvSpPr/>
          <p:nvPr/>
        </p:nvSpPr>
        <p:spPr bwMode="auto">
          <a:xfrm>
            <a:off x="-1463149" y="6136491"/>
            <a:ext cx="228584" cy="228507"/>
          </a:xfrm>
          <a:prstGeom prst="rect">
            <a:avLst/>
          </a:prstGeom>
          <a:solidFill>
            <a:srgbClr val="F4A582"/>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3" name="Rechthoek 42">
            <a:extLst>
              <a:ext uri="{FF2B5EF4-FFF2-40B4-BE49-F238E27FC236}">
                <a16:creationId xmlns:a16="http://schemas.microsoft.com/office/drawing/2014/main" id="{717CB91D-F527-411D-A1A2-E860C82E9D1B}"/>
              </a:ext>
            </a:extLst>
          </p:cNvPr>
          <p:cNvSpPr/>
          <p:nvPr/>
        </p:nvSpPr>
        <p:spPr bwMode="auto">
          <a:xfrm>
            <a:off x="-1112653" y="61364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4" name="Rechthoek 43">
            <a:extLst>
              <a:ext uri="{FF2B5EF4-FFF2-40B4-BE49-F238E27FC236}">
                <a16:creationId xmlns:a16="http://schemas.microsoft.com/office/drawing/2014/main" id="{8343DF73-8783-4641-A61C-A12281DD3B6E}"/>
              </a:ext>
            </a:extLst>
          </p:cNvPr>
          <p:cNvSpPr/>
          <p:nvPr/>
        </p:nvSpPr>
        <p:spPr bwMode="auto">
          <a:xfrm>
            <a:off x="-762157" y="6136491"/>
            <a:ext cx="228584" cy="228507"/>
          </a:xfrm>
          <a:prstGeom prst="rect">
            <a:avLst/>
          </a:prstGeom>
          <a:solidFill>
            <a:srgbClr val="B8E186"/>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5" name="Rechthoek 44">
            <a:extLst>
              <a:ext uri="{FF2B5EF4-FFF2-40B4-BE49-F238E27FC236}">
                <a16:creationId xmlns:a16="http://schemas.microsoft.com/office/drawing/2014/main" id="{5E00C446-5C0B-496A-AB2C-67CA8ECCAEDC}"/>
              </a:ext>
            </a:extLst>
          </p:cNvPr>
          <p:cNvSpPr/>
          <p:nvPr/>
        </p:nvSpPr>
        <p:spPr bwMode="auto">
          <a:xfrm>
            <a:off x="-411662" y="6136491"/>
            <a:ext cx="228584" cy="228507"/>
          </a:xfrm>
          <a:prstGeom prst="rect">
            <a:avLst/>
          </a:prstGeom>
          <a:solidFill>
            <a:srgbClr val="4D9221"/>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6" name="Rechthoek 45">
            <a:extLst>
              <a:ext uri="{FF2B5EF4-FFF2-40B4-BE49-F238E27FC236}">
                <a16:creationId xmlns:a16="http://schemas.microsoft.com/office/drawing/2014/main" id="{5E52301F-66B5-41BD-B6F8-C1FA48A48242}"/>
              </a:ext>
            </a:extLst>
          </p:cNvPr>
          <p:cNvSpPr/>
          <p:nvPr/>
        </p:nvSpPr>
        <p:spPr bwMode="auto">
          <a:xfrm>
            <a:off x="-1813645" y="5521891"/>
            <a:ext cx="228584" cy="228507"/>
          </a:xfrm>
          <a:prstGeom prst="rect">
            <a:avLst/>
          </a:prstGeom>
          <a:solidFill>
            <a:srgbClr val="F46D43"/>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7" name="Rechthoek 46">
            <a:extLst>
              <a:ext uri="{FF2B5EF4-FFF2-40B4-BE49-F238E27FC236}">
                <a16:creationId xmlns:a16="http://schemas.microsoft.com/office/drawing/2014/main" id="{50F04E2D-FC78-4EDE-8FDE-8C037E1B6E80}"/>
              </a:ext>
            </a:extLst>
          </p:cNvPr>
          <p:cNvSpPr/>
          <p:nvPr/>
        </p:nvSpPr>
        <p:spPr bwMode="auto">
          <a:xfrm>
            <a:off x="-1463149" y="5521891"/>
            <a:ext cx="228584" cy="228507"/>
          </a:xfrm>
          <a:prstGeom prst="rect">
            <a:avLst/>
          </a:prstGeom>
          <a:solidFill>
            <a:srgbClr val="FEE09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8" name="Rechthoek 47">
            <a:extLst>
              <a:ext uri="{FF2B5EF4-FFF2-40B4-BE49-F238E27FC236}">
                <a16:creationId xmlns:a16="http://schemas.microsoft.com/office/drawing/2014/main" id="{4306F5E5-CD88-4632-8CED-CAC563199B79}"/>
              </a:ext>
            </a:extLst>
          </p:cNvPr>
          <p:cNvSpPr/>
          <p:nvPr/>
        </p:nvSpPr>
        <p:spPr bwMode="auto">
          <a:xfrm>
            <a:off x="-1112653" y="5521891"/>
            <a:ext cx="228584" cy="228507"/>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49" name="Rechthoek 48">
            <a:extLst>
              <a:ext uri="{FF2B5EF4-FFF2-40B4-BE49-F238E27FC236}">
                <a16:creationId xmlns:a16="http://schemas.microsoft.com/office/drawing/2014/main" id="{71C47F7D-0A89-45B5-9814-F386D65D53C4}"/>
              </a:ext>
            </a:extLst>
          </p:cNvPr>
          <p:cNvSpPr/>
          <p:nvPr/>
        </p:nvSpPr>
        <p:spPr bwMode="auto">
          <a:xfrm>
            <a:off x="-762157" y="5521891"/>
            <a:ext cx="228584" cy="228507"/>
          </a:xfrm>
          <a:prstGeom prst="rect">
            <a:avLst/>
          </a:prstGeom>
          <a:solidFill>
            <a:srgbClr val="92C5DE"/>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
        <p:nvSpPr>
          <p:cNvPr id="50" name="Rechthoek 49">
            <a:extLst>
              <a:ext uri="{FF2B5EF4-FFF2-40B4-BE49-F238E27FC236}">
                <a16:creationId xmlns:a16="http://schemas.microsoft.com/office/drawing/2014/main" id="{BDE2A536-382E-40CA-A5F4-9AC54C5989BF}"/>
              </a:ext>
            </a:extLst>
          </p:cNvPr>
          <p:cNvSpPr/>
          <p:nvPr/>
        </p:nvSpPr>
        <p:spPr bwMode="auto">
          <a:xfrm>
            <a:off x="-411662" y="5521891"/>
            <a:ext cx="228584" cy="228507"/>
          </a:xfrm>
          <a:prstGeom prst="rect">
            <a:avLst/>
          </a:prstGeom>
          <a:solidFill>
            <a:srgbClr val="0571B0"/>
          </a:solidFill>
          <a:ln w="9525" cap="flat" cmpd="sng" algn="ctr">
            <a:solidFill>
              <a:schemeClr val="tx1"/>
            </a:solid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nl-NL" sz="2116" b="0" i="0" u="none" strike="noStrike" cap="none" normalizeH="0" baseline="0">
              <a:ln>
                <a:noFill/>
              </a:ln>
              <a:solidFill>
                <a:srgbClr val="FFFFFF"/>
              </a:solidFill>
              <a:effectLst/>
              <a:latin typeface="Arial" charset="0"/>
            </a:endParaRPr>
          </a:p>
        </p:txBody>
      </p:sp>
    </p:spTree>
    <p:extLst>
      <p:ext uri="{BB962C8B-B14F-4D97-AF65-F5344CB8AC3E}">
        <p14:creationId xmlns:p14="http://schemas.microsoft.com/office/powerpoint/2010/main" val="4203462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TITLE IN CAPS – Swis721 BT, 32pt </a:t>
            </a:r>
            <a:endParaRPr lang="nl-NL" dirty="0"/>
          </a:p>
        </p:txBody>
      </p:sp>
      <p:sp>
        <p:nvSpPr>
          <p:cNvPr id="3" name="Tijdelijke aanduiding voor inhoud 2"/>
          <p:cNvSpPr>
            <a:spLocks noGrp="1"/>
          </p:cNvSpPr>
          <p:nvPr>
            <p:ph idx="1" hasCustomPrompt="1"/>
          </p:nvPr>
        </p:nvSpPr>
        <p:spPr/>
        <p:txBody>
          <a:bodyPr/>
          <a:lstStyle>
            <a:lvl1pPr>
              <a:defRPr sz="2116"/>
            </a:lvl1pPr>
            <a:lvl3pPr>
              <a:defRPr sz="1691"/>
            </a:lvl3pPr>
            <a:lvl4pPr>
              <a:defRPr sz="1481"/>
            </a:lvl4pPr>
            <a:lvl5pPr>
              <a:defRPr sz="1481"/>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122576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TITLE IN CAPS – Swis721 BT, 32pt </a:t>
            </a:r>
            <a:endParaRPr lang="nl-NL" dirty="0"/>
          </a:p>
        </p:txBody>
      </p:sp>
    </p:spTree>
    <p:extLst>
      <p:ext uri="{BB962C8B-B14F-4D97-AF65-F5344CB8AC3E}">
        <p14:creationId xmlns:p14="http://schemas.microsoft.com/office/powerpoint/2010/main" val="4013689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1A5A92"/>
          </a:solidFill>
        </p:spPr>
        <p:txBody>
          <a:bodyPr wrap="square" lIns="0" tIns="0" rIns="0" bIns="0" rtlCol="0"/>
          <a:lstStyle/>
          <a:p>
            <a:endParaRPr sz="1350"/>
          </a:p>
        </p:txBody>
      </p:sp>
      <p:sp>
        <p:nvSpPr>
          <p:cNvPr id="17" name="bk object 17"/>
          <p:cNvSpPr/>
          <p:nvPr/>
        </p:nvSpPr>
        <p:spPr>
          <a:xfrm>
            <a:off x="207263" y="6140196"/>
            <a:ext cx="576580" cy="576580"/>
          </a:xfrm>
          <a:custGeom>
            <a:avLst/>
            <a:gdLst/>
            <a:ahLst/>
            <a:cxnLst/>
            <a:rect l="l" t="t" r="r" b="b"/>
            <a:pathLst>
              <a:path w="576580" h="576579">
                <a:moveTo>
                  <a:pt x="288036" y="0"/>
                </a:moveTo>
                <a:lnTo>
                  <a:pt x="241314" y="3769"/>
                </a:lnTo>
                <a:lnTo>
                  <a:pt x="196993" y="14684"/>
                </a:lnTo>
                <a:lnTo>
                  <a:pt x="155665" y="32149"/>
                </a:lnTo>
                <a:lnTo>
                  <a:pt x="117924" y="55573"/>
                </a:lnTo>
                <a:lnTo>
                  <a:pt x="84362" y="84362"/>
                </a:lnTo>
                <a:lnTo>
                  <a:pt x="55573" y="117924"/>
                </a:lnTo>
                <a:lnTo>
                  <a:pt x="32149" y="155665"/>
                </a:lnTo>
                <a:lnTo>
                  <a:pt x="14684" y="196993"/>
                </a:lnTo>
                <a:lnTo>
                  <a:pt x="3769" y="241314"/>
                </a:lnTo>
                <a:lnTo>
                  <a:pt x="0" y="288035"/>
                </a:lnTo>
                <a:lnTo>
                  <a:pt x="3769" y="334757"/>
                </a:lnTo>
                <a:lnTo>
                  <a:pt x="14684" y="379078"/>
                </a:lnTo>
                <a:lnTo>
                  <a:pt x="32149" y="420406"/>
                </a:lnTo>
                <a:lnTo>
                  <a:pt x="55573" y="458147"/>
                </a:lnTo>
                <a:lnTo>
                  <a:pt x="84362" y="491709"/>
                </a:lnTo>
                <a:lnTo>
                  <a:pt x="117924" y="520498"/>
                </a:lnTo>
                <a:lnTo>
                  <a:pt x="155665" y="543922"/>
                </a:lnTo>
                <a:lnTo>
                  <a:pt x="196993" y="561387"/>
                </a:lnTo>
                <a:lnTo>
                  <a:pt x="241314" y="572302"/>
                </a:lnTo>
                <a:lnTo>
                  <a:pt x="288036" y="576071"/>
                </a:lnTo>
                <a:lnTo>
                  <a:pt x="334757" y="572302"/>
                </a:lnTo>
                <a:lnTo>
                  <a:pt x="379078" y="561387"/>
                </a:lnTo>
                <a:lnTo>
                  <a:pt x="420406" y="543922"/>
                </a:lnTo>
                <a:lnTo>
                  <a:pt x="458147" y="520498"/>
                </a:lnTo>
                <a:lnTo>
                  <a:pt x="491709" y="491709"/>
                </a:lnTo>
                <a:lnTo>
                  <a:pt x="506593" y="474357"/>
                </a:lnTo>
                <a:lnTo>
                  <a:pt x="288036" y="474357"/>
                </a:lnTo>
                <a:lnTo>
                  <a:pt x="238506" y="467701"/>
                </a:lnTo>
                <a:lnTo>
                  <a:pt x="193999" y="448917"/>
                </a:lnTo>
                <a:lnTo>
                  <a:pt x="156289" y="419782"/>
                </a:lnTo>
                <a:lnTo>
                  <a:pt x="127154" y="382072"/>
                </a:lnTo>
                <a:lnTo>
                  <a:pt x="108370" y="337565"/>
                </a:lnTo>
                <a:lnTo>
                  <a:pt x="101714" y="288035"/>
                </a:lnTo>
                <a:lnTo>
                  <a:pt x="108370" y="238506"/>
                </a:lnTo>
                <a:lnTo>
                  <a:pt x="127154" y="193999"/>
                </a:lnTo>
                <a:lnTo>
                  <a:pt x="156289" y="156289"/>
                </a:lnTo>
                <a:lnTo>
                  <a:pt x="193999" y="127154"/>
                </a:lnTo>
                <a:lnTo>
                  <a:pt x="238506" y="108370"/>
                </a:lnTo>
                <a:lnTo>
                  <a:pt x="288036" y="101714"/>
                </a:lnTo>
                <a:lnTo>
                  <a:pt x="506593" y="101714"/>
                </a:lnTo>
                <a:lnTo>
                  <a:pt x="491709" y="84362"/>
                </a:lnTo>
                <a:lnTo>
                  <a:pt x="458147" y="55573"/>
                </a:lnTo>
                <a:lnTo>
                  <a:pt x="420406" y="32149"/>
                </a:lnTo>
                <a:lnTo>
                  <a:pt x="379078" y="14684"/>
                </a:lnTo>
                <a:lnTo>
                  <a:pt x="334757" y="3769"/>
                </a:lnTo>
                <a:lnTo>
                  <a:pt x="288036" y="0"/>
                </a:lnTo>
                <a:close/>
              </a:path>
              <a:path w="576580" h="576579">
                <a:moveTo>
                  <a:pt x="506593" y="101714"/>
                </a:moveTo>
                <a:lnTo>
                  <a:pt x="288036" y="101714"/>
                </a:lnTo>
                <a:lnTo>
                  <a:pt x="337565" y="108370"/>
                </a:lnTo>
                <a:lnTo>
                  <a:pt x="382072" y="127154"/>
                </a:lnTo>
                <a:lnTo>
                  <a:pt x="419782" y="156289"/>
                </a:lnTo>
                <a:lnTo>
                  <a:pt x="448917" y="193999"/>
                </a:lnTo>
                <a:lnTo>
                  <a:pt x="467701" y="238506"/>
                </a:lnTo>
                <a:lnTo>
                  <a:pt x="474357" y="288035"/>
                </a:lnTo>
                <a:lnTo>
                  <a:pt x="467701" y="337565"/>
                </a:lnTo>
                <a:lnTo>
                  <a:pt x="448917" y="382072"/>
                </a:lnTo>
                <a:lnTo>
                  <a:pt x="419782" y="419782"/>
                </a:lnTo>
                <a:lnTo>
                  <a:pt x="382072" y="448917"/>
                </a:lnTo>
                <a:lnTo>
                  <a:pt x="337565" y="467701"/>
                </a:lnTo>
                <a:lnTo>
                  <a:pt x="288036" y="474357"/>
                </a:lnTo>
                <a:lnTo>
                  <a:pt x="506593" y="474357"/>
                </a:lnTo>
                <a:lnTo>
                  <a:pt x="543922" y="420406"/>
                </a:lnTo>
                <a:lnTo>
                  <a:pt x="561387" y="379078"/>
                </a:lnTo>
                <a:lnTo>
                  <a:pt x="572302" y="334757"/>
                </a:lnTo>
                <a:lnTo>
                  <a:pt x="576072" y="288035"/>
                </a:lnTo>
                <a:lnTo>
                  <a:pt x="572302" y="241314"/>
                </a:lnTo>
                <a:lnTo>
                  <a:pt x="561387" y="196993"/>
                </a:lnTo>
                <a:lnTo>
                  <a:pt x="543922" y="155665"/>
                </a:lnTo>
                <a:lnTo>
                  <a:pt x="520498" y="117924"/>
                </a:lnTo>
                <a:lnTo>
                  <a:pt x="506593" y="101714"/>
                </a:lnTo>
                <a:close/>
              </a:path>
            </a:pathLst>
          </a:custGeom>
          <a:solidFill>
            <a:srgbClr val="FFFFFF"/>
          </a:solidFill>
        </p:spPr>
        <p:txBody>
          <a:bodyPr wrap="square" lIns="0" tIns="0" rIns="0" bIns="0" rtlCol="0"/>
          <a:lstStyle/>
          <a:p>
            <a:endParaRPr sz="1350"/>
          </a:p>
        </p:txBody>
      </p:sp>
      <p:sp>
        <p:nvSpPr>
          <p:cNvPr id="18" name="bk object 18"/>
          <p:cNvSpPr/>
          <p:nvPr/>
        </p:nvSpPr>
        <p:spPr>
          <a:xfrm>
            <a:off x="143255" y="6368796"/>
            <a:ext cx="706120" cy="119380"/>
          </a:xfrm>
          <a:custGeom>
            <a:avLst/>
            <a:gdLst/>
            <a:ahLst/>
            <a:cxnLst/>
            <a:rect l="l" t="t" r="r" b="b"/>
            <a:pathLst>
              <a:path w="706119" h="119379">
                <a:moveTo>
                  <a:pt x="0" y="118871"/>
                </a:moveTo>
                <a:lnTo>
                  <a:pt x="705612" y="118871"/>
                </a:lnTo>
                <a:lnTo>
                  <a:pt x="705612" y="0"/>
                </a:lnTo>
                <a:lnTo>
                  <a:pt x="0" y="0"/>
                </a:lnTo>
                <a:lnTo>
                  <a:pt x="0" y="118871"/>
                </a:lnTo>
                <a:close/>
              </a:path>
            </a:pathLst>
          </a:custGeom>
          <a:solidFill>
            <a:srgbClr val="FFFFFF"/>
          </a:solidFill>
        </p:spPr>
        <p:txBody>
          <a:bodyPr wrap="square" lIns="0" tIns="0" rIns="0" bIns="0" rtlCol="0"/>
          <a:lstStyle/>
          <a:p>
            <a:endParaRPr sz="1350"/>
          </a:p>
        </p:txBody>
      </p:sp>
      <p:sp>
        <p:nvSpPr>
          <p:cNvPr id="19" name="bk object 19"/>
          <p:cNvSpPr/>
          <p:nvPr/>
        </p:nvSpPr>
        <p:spPr>
          <a:xfrm>
            <a:off x="912877" y="6368796"/>
            <a:ext cx="11142345" cy="121920"/>
          </a:xfrm>
          <a:custGeom>
            <a:avLst/>
            <a:gdLst/>
            <a:ahLst/>
            <a:cxnLst/>
            <a:rect l="l" t="t" r="r" b="b"/>
            <a:pathLst>
              <a:path w="11142345" h="121920">
                <a:moveTo>
                  <a:pt x="0" y="121919"/>
                </a:moveTo>
                <a:lnTo>
                  <a:pt x="11141964" y="121919"/>
                </a:lnTo>
                <a:lnTo>
                  <a:pt x="11141964" y="0"/>
                </a:lnTo>
                <a:lnTo>
                  <a:pt x="0" y="0"/>
                </a:lnTo>
                <a:lnTo>
                  <a:pt x="0" y="121919"/>
                </a:lnTo>
                <a:close/>
              </a:path>
            </a:pathLst>
          </a:custGeom>
          <a:solidFill>
            <a:srgbClr val="FFFFFF"/>
          </a:solidFill>
        </p:spPr>
        <p:txBody>
          <a:bodyPr wrap="square" lIns="0" tIns="0" rIns="0" bIns="0" rtlCol="0"/>
          <a:lstStyle/>
          <a:p>
            <a:endParaRPr sz="1350"/>
          </a:p>
        </p:txBody>
      </p:sp>
      <p:sp>
        <p:nvSpPr>
          <p:cNvPr id="2" name="Holder 2"/>
          <p:cNvSpPr>
            <a:spLocks noGrp="1"/>
          </p:cNvSpPr>
          <p:nvPr>
            <p:ph type="title"/>
          </p:nvPr>
        </p:nvSpPr>
        <p:spPr>
          <a:xfrm>
            <a:off x="207700" y="272992"/>
            <a:ext cx="10130619" cy="415498"/>
          </a:xfrm>
        </p:spPr>
        <p:txBody>
          <a:bodyPr lIns="0" tIns="0" rIns="0" bIns="0"/>
          <a:lstStyle>
            <a:lvl1pPr>
              <a:defRPr sz="2700" b="0" i="0">
                <a:solidFill>
                  <a:schemeClr val="bg1"/>
                </a:solidFill>
                <a:latin typeface="NJFont Light"/>
                <a:cs typeface="NJFont Light"/>
              </a:defRPr>
            </a:lvl1pPr>
          </a:lstStyle>
          <a:p>
            <a:endParaRPr/>
          </a:p>
        </p:txBody>
      </p:sp>
      <p:sp>
        <p:nvSpPr>
          <p:cNvPr id="5" name="Holder 5"/>
          <p:cNvSpPr>
            <a:spLocks noGrp="1"/>
          </p:cNvSpPr>
          <p:nvPr>
            <p:ph type="sldNum" sz="quarter" idx="7"/>
          </p:nvPr>
        </p:nvSpPr>
        <p:spPr>
          <a:xfrm>
            <a:off x="912876" y="6486952"/>
            <a:ext cx="253365" cy="144335"/>
          </a:xfrm>
          <a:noFill/>
        </p:spPr>
        <p:txBody>
          <a:bodyPr wrap="square" lIns="0" tIns="0" rIns="0" bIns="0" rtlCol="0">
            <a:spAutoFit/>
          </a:bodyPr>
          <a:lstStyle>
            <a:lvl1pPr>
              <a:defRPr lang="en-GB" smtClean="0"/>
            </a:lvl1pPr>
          </a:lstStyle>
          <a:p>
            <a:pPr algn="ctr"/>
            <a:fld id="{81D60167-4931-47E6-BA6A-407CBD079E47}" type="slidenum">
              <a:rPr lang="en-GB" smtClean="0"/>
              <a:pPr algn="ctr"/>
              <a:t>‹#›</a:t>
            </a:fld>
            <a:endParaRPr lang="en-GB"/>
          </a:p>
        </p:txBody>
      </p:sp>
      <p:sp>
        <p:nvSpPr>
          <p:cNvPr id="10" name="TextBox 9">
            <a:extLst>
              <a:ext uri="{FF2B5EF4-FFF2-40B4-BE49-F238E27FC236}">
                <a16:creationId xmlns:a16="http://schemas.microsoft.com/office/drawing/2014/main" id="{884CDAA2-41C6-43BF-8B42-FD11A60694F5}"/>
              </a:ext>
            </a:extLst>
          </p:cNvPr>
          <p:cNvSpPr txBox="1"/>
          <p:nvPr userDrawn="1"/>
        </p:nvSpPr>
        <p:spPr>
          <a:xfrm>
            <a:off x="912876" y="6068714"/>
            <a:ext cx="1979931" cy="236668"/>
          </a:xfrm>
          <a:prstGeom prst="rect">
            <a:avLst/>
          </a:prstGeom>
          <a:noFill/>
        </p:spPr>
        <p:txBody>
          <a:bodyPr wrap="square" lIns="0" rIns="0" rtlCol="0">
            <a:spAutoFit/>
          </a:bodyPr>
          <a:lstStyle/>
          <a:p>
            <a:pPr algn="ctr"/>
            <a:r>
              <a:rPr lang="en-GB" sz="938">
                <a:solidFill>
                  <a:schemeClr val="bg1"/>
                </a:solidFill>
                <a:latin typeface="NJFont Light" panose="020B0303020304020204" pitchFamily="34" charset="0"/>
              </a:rPr>
              <a:t>SHE INSIGHTS &amp; DIRECTION</a:t>
            </a:r>
          </a:p>
        </p:txBody>
      </p:sp>
      <p:sp>
        <p:nvSpPr>
          <p:cNvPr id="13" name="Text Placeholder 9">
            <a:extLst>
              <a:ext uri="{FF2B5EF4-FFF2-40B4-BE49-F238E27FC236}">
                <a16:creationId xmlns:a16="http://schemas.microsoft.com/office/drawing/2014/main" id="{2C62EEA6-E4F2-4CD0-9FFA-1EC6FBA36331}"/>
              </a:ext>
            </a:extLst>
          </p:cNvPr>
          <p:cNvSpPr>
            <a:spLocks noGrp="1"/>
          </p:cNvSpPr>
          <p:nvPr>
            <p:ph type="body" sz="quarter" idx="11"/>
          </p:nvPr>
        </p:nvSpPr>
        <p:spPr>
          <a:xfrm>
            <a:off x="208801" y="863057"/>
            <a:ext cx="10129519" cy="714375"/>
          </a:xfrm>
          <a:prstGeom prst="rect">
            <a:avLst/>
          </a:prstGeom>
        </p:spPr>
        <p:txBody>
          <a:bodyPr/>
          <a:lstStyle>
            <a:lvl1pPr>
              <a:defRPr sz="1200">
                <a:solidFill>
                  <a:schemeClr val="bg1"/>
                </a:solidFill>
                <a:latin typeface="NJFont Book" panose="020B0503020304020204" pitchFamily="34" charset="0"/>
              </a:defRPr>
            </a:lvl1pPr>
            <a:lvl2pPr>
              <a:defRPr sz="1200">
                <a:solidFill>
                  <a:schemeClr val="bg1"/>
                </a:solidFill>
                <a:latin typeface="NJFont Book" panose="020B0503020304020204" pitchFamily="34" charset="0"/>
              </a:defRPr>
            </a:lvl2pPr>
            <a:lvl3pPr>
              <a:defRPr sz="1200">
                <a:solidFill>
                  <a:schemeClr val="bg1"/>
                </a:solidFill>
                <a:latin typeface="NJFont Book" panose="020B0503020304020204" pitchFamily="34" charset="0"/>
              </a:defRPr>
            </a:lvl3pPr>
            <a:lvl4pPr>
              <a:defRPr sz="1200">
                <a:solidFill>
                  <a:schemeClr val="bg1"/>
                </a:solidFill>
                <a:latin typeface="NJFont Book" panose="020B0503020304020204" pitchFamily="34" charset="0"/>
              </a:defRPr>
            </a:lvl4pPr>
            <a:lvl5pPr>
              <a:defRPr sz="1200">
                <a:solidFill>
                  <a:schemeClr val="bg1"/>
                </a:solidFill>
                <a:latin typeface="NJFont Book" panose="020B05030203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2008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08800" y="272992"/>
            <a:ext cx="2566205" cy="276999"/>
          </a:xfrm>
        </p:spPr>
        <p:txBody>
          <a:bodyPr lIns="0" tIns="0" rIns="0" bIns="0"/>
          <a:lstStyle>
            <a:lvl1pPr>
              <a:defRPr sz="1800" b="0" i="0">
                <a:solidFill>
                  <a:schemeClr val="bg1"/>
                </a:solidFill>
                <a:latin typeface="NJFont Light"/>
                <a:cs typeface="NJFont Light"/>
              </a:defRPr>
            </a:lvl1pPr>
          </a:lstStyle>
          <a:p>
            <a:endParaRPr/>
          </a:p>
        </p:txBody>
      </p:sp>
      <p:sp>
        <p:nvSpPr>
          <p:cNvPr id="6" name="Holder 6"/>
          <p:cNvSpPr>
            <a:spLocks noGrp="1"/>
          </p:cNvSpPr>
          <p:nvPr>
            <p:ph type="sldNum" sz="quarter" idx="7"/>
          </p:nvPr>
        </p:nvSpPr>
        <p:spPr>
          <a:xfrm>
            <a:off x="916752" y="6486952"/>
            <a:ext cx="253365" cy="144335"/>
          </a:xfrm>
          <a:noFill/>
        </p:spPr>
        <p:txBody>
          <a:bodyPr wrap="square" lIns="0" tIns="0" rIns="0" bIns="0" rtlCol="0">
            <a:spAutoFit/>
          </a:bodyPr>
          <a:lstStyle>
            <a:lvl1pPr>
              <a:defRPr lang="en-GB" smtClean="0"/>
            </a:lvl1pPr>
          </a:lstStyle>
          <a:p>
            <a:pPr algn="ctr"/>
            <a:fld id="{81D60167-4931-47E6-BA6A-407CBD079E47}" type="slidenum">
              <a:rPr lang="en-GB" smtClean="0"/>
              <a:pPr algn="ctr"/>
              <a:t>‹#›</a:t>
            </a:fld>
            <a:endParaRPr lang="en-GB"/>
          </a:p>
        </p:txBody>
      </p:sp>
      <p:sp>
        <p:nvSpPr>
          <p:cNvPr id="10" name="Text Placeholder 9">
            <a:extLst>
              <a:ext uri="{FF2B5EF4-FFF2-40B4-BE49-F238E27FC236}">
                <a16:creationId xmlns:a16="http://schemas.microsoft.com/office/drawing/2014/main" id="{5FC8A441-2382-4E02-8132-94072CB15143}"/>
              </a:ext>
            </a:extLst>
          </p:cNvPr>
          <p:cNvSpPr>
            <a:spLocks noGrp="1"/>
          </p:cNvSpPr>
          <p:nvPr>
            <p:ph type="body" sz="quarter" idx="10"/>
          </p:nvPr>
        </p:nvSpPr>
        <p:spPr>
          <a:xfrm>
            <a:off x="208800" y="917221"/>
            <a:ext cx="2566205" cy="714375"/>
          </a:xfrm>
          <a:prstGeom prst="rect">
            <a:avLst/>
          </a:prstGeom>
        </p:spPr>
        <p:txBody>
          <a:bodyPr lIns="0" rIns="0"/>
          <a:lstStyle>
            <a:lvl1pPr>
              <a:defRPr sz="1200">
                <a:solidFill>
                  <a:schemeClr val="bg1"/>
                </a:solidFill>
                <a:latin typeface="NJFont Book" panose="020B0503020304020204" pitchFamily="34" charset="0"/>
              </a:defRPr>
            </a:lvl1pPr>
            <a:lvl2pPr>
              <a:defRPr sz="1200">
                <a:solidFill>
                  <a:schemeClr val="bg1"/>
                </a:solidFill>
                <a:latin typeface="NJFont Book" panose="020B0503020304020204" pitchFamily="34" charset="0"/>
              </a:defRPr>
            </a:lvl2pPr>
            <a:lvl3pPr>
              <a:defRPr sz="1200">
                <a:solidFill>
                  <a:schemeClr val="bg1"/>
                </a:solidFill>
                <a:latin typeface="NJFont Book" panose="020B0503020304020204" pitchFamily="34" charset="0"/>
              </a:defRPr>
            </a:lvl3pPr>
            <a:lvl4pPr>
              <a:defRPr sz="1200">
                <a:solidFill>
                  <a:schemeClr val="bg1"/>
                </a:solidFill>
                <a:latin typeface="NJFont Book" panose="020B0503020304020204" pitchFamily="34" charset="0"/>
              </a:defRPr>
            </a:lvl4pPr>
            <a:lvl5pPr>
              <a:defRPr sz="1200">
                <a:solidFill>
                  <a:schemeClr val="bg1"/>
                </a:solidFill>
                <a:latin typeface="NJFont Book" panose="020B05030203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43BE46-1365-49A7-BC31-A799292BD5AF}"/>
              </a:ext>
            </a:extLst>
          </p:cNvPr>
          <p:cNvSpPr>
            <a:spLocks noGrp="1"/>
          </p:cNvSpPr>
          <p:nvPr>
            <p:ph type="body" sz="quarter" idx="11" hasCustomPrompt="1"/>
          </p:nvPr>
        </p:nvSpPr>
        <p:spPr>
          <a:xfrm>
            <a:off x="3190875" y="6324287"/>
            <a:ext cx="8845551" cy="260350"/>
          </a:xfrm>
          <a:prstGeom prst="rect">
            <a:avLst/>
          </a:prstGeom>
        </p:spPr>
        <p:txBody>
          <a:bodyPr/>
          <a:lstStyle>
            <a:lvl1pPr marL="0" algn="l" defTabSz="685800" rtl="0" eaLnBrk="1" latinLnBrk="0" hangingPunct="1">
              <a:defRPr lang="en-GB" sz="600" kern="0" dirty="0">
                <a:solidFill>
                  <a:schemeClr val="accent6"/>
                </a:solidFill>
                <a:latin typeface="NJFont Book" panose="020B0503020304020204" pitchFamily="34" charset="0"/>
                <a:ea typeface="+mn-ea"/>
                <a:cs typeface="+mn-cs"/>
              </a:defRPr>
            </a:lvl1pPr>
          </a:lstStyle>
          <a:p>
            <a:pPr lvl="0"/>
            <a:r>
              <a:rPr lang="en-US"/>
              <a:t>SOURCE: </a:t>
            </a:r>
            <a:endParaRPr lang="en-GB"/>
          </a:p>
        </p:txBody>
      </p:sp>
    </p:spTree>
    <p:extLst>
      <p:ext uri="{BB962C8B-B14F-4D97-AF65-F5344CB8AC3E}">
        <p14:creationId xmlns:p14="http://schemas.microsoft.com/office/powerpoint/2010/main" val="2796021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TITLE IN CAPS – Swis721 BT, 32pt </a:t>
            </a:r>
            <a:endParaRPr lang="nl-NL" dirty="0"/>
          </a:p>
        </p:txBody>
      </p:sp>
      <p:sp>
        <p:nvSpPr>
          <p:cNvPr id="3" name="Tijdelijke aanduiding voor inhoud 2"/>
          <p:cNvSpPr>
            <a:spLocks noGrp="1"/>
          </p:cNvSpPr>
          <p:nvPr>
            <p:ph sz="half" idx="1" hasCustomPrompt="1"/>
          </p:nvPr>
        </p:nvSpPr>
        <p:spPr>
          <a:xfrm>
            <a:off x="900615" y="1413917"/>
            <a:ext cx="5232344" cy="4376090"/>
          </a:xfrm>
        </p:spPr>
        <p:txBody>
          <a:bodyPr/>
          <a:lstStyle>
            <a:lvl1pPr>
              <a:defRPr sz="2116"/>
            </a:lvl1pPr>
            <a:lvl2pPr>
              <a:defRPr sz="1904"/>
            </a:lvl2pPr>
            <a:lvl3pPr>
              <a:defRPr sz="1692"/>
            </a:lvl3pPr>
            <a:lvl4pPr>
              <a:defRPr sz="1481"/>
            </a:lvl4pPr>
            <a:lvl5pPr>
              <a:defRPr sz="1481"/>
            </a:lvl5pPr>
            <a:lvl6pPr>
              <a:defRPr sz="1904"/>
            </a:lvl6pPr>
            <a:lvl7pPr>
              <a:defRPr sz="1904"/>
            </a:lvl7pPr>
            <a:lvl8pPr>
              <a:defRPr sz="1904"/>
            </a:lvl8pPr>
            <a:lvl9pPr>
              <a:defRPr sz="1904"/>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294220" y="1413917"/>
            <a:ext cx="5647490" cy="4376090"/>
          </a:xfrm>
        </p:spPr>
        <p:txBody>
          <a:bodyPr/>
          <a:lstStyle>
            <a:lvl1pPr>
              <a:defRPr sz="2116"/>
            </a:lvl1pPr>
            <a:lvl2pPr>
              <a:defRPr sz="1904"/>
            </a:lvl2pPr>
            <a:lvl3pPr>
              <a:defRPr sz="1692"/>
            </a:lvl3pPr>
            <a:lvl4pPr>
              <a:defRPr sz="1481"/>
            </a:lvl4pPr>
            <a:lvl5pPr>
              <a:defRPr sz="1481"/>
            </a:lvl5pPr>
            <a:lvl6pPr>
              <a:defRPr sz="1904"/>
            </a:lvl6pPr>
            <a:lvl7pPr>
              <a:defRPr sz="1904"/>
            </a:lvl7pPr>
            <a:lvl8pPr>
              <a:defRPr sz="1904"/>
            </a:lvl8pPr>
            <a:lvl9pPr>
              <a:defRPr sz="1904"/>
            </a:lvl9pPr>
          </a:lstStyle>
          <a:p>
            <a:pPr lvl="0"/>
            <a:r>
              <a:rPr lang="nl-NL" dirty="0"/>
              <a:t>Klik </a:t>
            </a:r>
            <a:r>
              <a:rPr lang="nl-NL"/>
              <a:t>om de Modelstijlen te </a:t>
            </a:r>
            <a:r>
              <a:rPr lang="nl-NL" dirty="0"/>
              <a:t>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090561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D12ECC-D748-4F7B-A4D3-AB45AC45B8B2}"/>
              </a:ext>
            </a:extLst>
          </p:cNvPr>
          <p:cNvSpPr txBox="1"/>
          <p:nvPr userDrawn="1"/>
        </p:nvSpPr>
        <p:spPr>
          <a:xfrm>
            <a:off x="9380377" y="0"/>
            <a:ext cx="2811625" cy="230832"/>
          </a:xfrm>
          <a:prstGeom prst="rect">
            <a:avLst/>
          </a:prstGeom>
          <a:noFill/>
        </p:spPr>
        <p:txBody>
          <a:bodyPr wrap="square" rtlCol="0">
            <a:spAutoFit/>
          </a:bodyPr>
          <a:lstStyle/>
          <a:p>
            <a:pPr algn="r"/>
            <a:r>
              <a:rPr lang="en-GB" sz="900">
                <a:solidFill>
                  <a:srgbClr val="FF0000"/>
                </a:solidFill>
                <a:latin typeface="NJFont Book" panose="020B0503020304020204" pitchFamily="34" charset="0"/>
              </a:rPr>
              <a:t>TfL DRAFT – RESTRICTED</a:t>
            </a:r>
          </a:p>
        </p:txBody>
      </p:sp>
    </p:spTree>
    <p:extLst>
      <p:ext uri="{BB962C8B-B14F-4D97-AF65-F5344CB8AC3E}">
        <p14:creationId xmlns:p14="http://schemas.microsoft.com/office/powerpoint/2010/main" val="3772915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42" tIns="45671" rIns="91342" bIns="45671"/>
          <a:lstStyle/>
          <a:p>
            <a:r>
              <a:rPr lang="en-US"/>
              <a:t>Click to edit Master title style</a:t>
            </a:r>
            <a:endParaRPr lang="en-GB"/>
          </a:p>
        </p:txBody>
      </p:sp>
    </p:spTree>
    <p:extLst>
      <p:ext uri="{BB962C8B-B14F-4D97-AF65-F5344CB8AC3E}">
        <p14:creationId xmlns:p14="http://schemas.microsoft.com/office/powerpoint/2010/main" val="3717237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for copy/pasting layouts onto">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1167977" y="174930"/>
            <a:ext cx="7872875" cy="365125"/>
          </a:xfrm>
          <a:prstGeom prst="rect">
            <a:avLst/>
          </a:prstGeom>
        </p:spPr>
        <p:txBody>
          <a:bodyPr lIns="91342" tIns="45671" rIns="91342" bIns="45671"/>
          <a:lstStyle>
            <a:lvl1pPr>
              <a:defRPr sz="1100" cap="all" baseline="0">
                <a:solidFill>
                  <a:srgbClr val="0019A8"/>
                </a:solidFill>
                <a:latin typeface="NJFont Light" panose="020B0303020304020204" pitchFamily="34" charset="0"/>
              </a:defRPr>
            </a:lvl1pPr>
          </a:lstStyle>
          <a:p>
            <a:pPr defTabSz="914052"/>
            <a:endParaRPr lang="en-US"/>
          </a:p>
        </p:txBody>
      </p:sp>
    </p:spTree>
    <p:extLst>
      <p:ext uri="{BB962C8B-B14F-4D97-AF65-F5344CB8AC3E}">
        <p14:creationId xmlns:p14="http://schemas.microsoft.com/office/powerpoint/2010/main" val="3620602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0856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GB">
              <a:solidFill>
                <a:srgbClr val="282828"/>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srgbClr val="282828"/>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647D81C-5F99-4FF9-A079-67C4EECAACC8}" type="slidenum">
              <a:rPr lang="en-GB">
                <a:solidFill>
                  <a:srgbClr val="282828"/>
                </a:solidFill>
              </a:rPr>
              <a:pPr/>
              <a:t>‹#›</a:t>
            </a:fld>
            <a:endParaRPr lang="en-GB">
              <a:solidFill>
                <a:srgbClr val="282828"/>
              </a:solidFill>
            </a:endParaRPr>
          </a:p>
        </p:txBody>
      </p:sp>
    </p:spTree>
    <p:extLst>
      <p:ext uri="{BB962C8B-B14F-4D97-AF65-F5344CB8AC3E}">
        <p14:creationId xmlns:p14="http://schemas.microsoft.com/office/powerpoint/2010/main" val="2819998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42" tIns="45671" rIns="91342" bIns="45671"/>
          <a:lstStyle/>
          <a:p>
            <a:r>
              <a:rPr lang="en-US"/>
              <a:t>Click to edit Master title style</a:t>
            </a:r>
            <a:endParaRPr lang="en-GB"/>
          </a:p>
        </p:txBody>
      </p:sp>
    </p:spTree>
    <p:extLst>
      <p:ext uri="{BB962C8B-B14F-4D97-AF65-F5344CB8AC3E}">
        <p14:creationId xmlns:p14="http://schemas.microsoft.com/office/powerpoint/2010/main" val="18235048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for copy/pasting layouts onto">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1167977" y="174932"/>
            <a:ext cx="7872875" cy="365125"/>
          </a:xfrm>
          <a:prstGeom prst="rect">
            <a:avLst/>
          </a:prstGeom>
        </p:spPr>
        <p:txBody>
          <a:bodyPr lIns="91342" tIns="45671" rIns="91342" bIns="45671"/>
          <a:lstStyle>
            <a:lvl1pPr>
              <a:defRPr sz="825" cap="all" baseline="0">
                <a:solidFill>
                  <a:srgbClr val="0019A8"/>
                </a:solidFill>
                <a:latin typeface="NJFont Light" panose="020B0303020304020204" pitchFamily="34" charset="0"/>
              </a:defRPr>
            </a:lvl1pPr>
          </a:lstStyle>
          <a:p>
            <a:pPr defTabSz="685539"/>
            <a:r>
              <a:rPr lang="en-GB"/>
              <a:t>Presentation title (To change/ remove this title: Insert &gt; Header &amp; Footer &gt; Update the footer field or untick the box to remove title)</a:t>
            </a:r>
            <a:endParaRPr lang="en-US"/>
          </a:p>
        </p:txBody>
      </p:sp>
    </p:spTree>
    <p:extLst>
      <p:ext uri="{BB962C8B-B14F-4D97-AF65-F5344CB8AC3E}">
        <p14:creationId xmlns:p14="http://schemas.microsoft.com/office/powerpoint/2010/main" val="821581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p>
            <a:endParaRPr lang="en-GB">
              <a:solidFill>
                <a:srgbClr val="282828"/>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r>
              <a:rPr lang="en-GB">
                <a:solidFill>
                  <a:srgbClr val="282828"/>
                </a:solidFill>
              </a:rPr>
              <a:t>Presentation title (To change/ remove this title: Insert &gt; Header &amp; Footer &gt; Update the footer field or untick the box to remove title)</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E647D81C-5F99-4FF9-A079-67C4EECAACC8}" type="slidenum">
              <a:rPr lang="en-GB">
                <a:solidFill>
                  <a:srgbClr val="282828"/>
                </a:solidFill>
              </a:rPr>
              <a:pPr/>
              <a:t>‹#›</a:t>
            </a:fld>
            <a:endParaRPr lang="en-GB">
              <a:solidFill>
                <a:srgbClr val="282828"/>
              </a:solidFill>
            </a:endParaRPr>
          </a:p>
        </p:txBody>
      </p:sp>
    </p:spTree>
    <p:extLst>
      <p:ext uri="{BB962C8B-B14F-4D97-AF65-F5344CB8AC3E}">
        <p14:creationId xmlns:p14="http://schemas.microsoft.com/office/powerpoint/2010/main" val="1136985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3"/>
            <a:ext cx="2844800" cy="365125"/>
          </a:xfrm>
          <a:prstGeom prst="rect">
            <a:avLst/>
          </a:prstGeom>
        </p:spPr>
        <p:txBody>
          <a:bodyPr/>
          <a:lstStyle/>
          <a:p>
            <a:endParaRPr lang="en-GB">
              <a:solidFill>
                <a:srgbClr val="282828"/>
              </a:solidFill>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r>
              <a:rPr lang="en-GB">
                <a:solidFill>
                  <a:srgbClr val="282828"/>
                </a:solidFill>
              </a:rPr>
              <a:t>Presentation title (To change/ remove this title: Insert &gt; Header &amp; Footer &gt; Update the footer field or untick the box to remove title)</a:t>
            </a: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8D6BD35F-7BDA-416E-86A0-2B5B7A8078B6}" type="slidenum">
              <a:rPr lang="en-GB">
                <a:solidFill>
                  <a:srgbClr val="282828"/>
                </a:solidFill>
              </a:rPr>
              <a:pPr/>
              <a:t>‹#›</a:t>
            </a:fld>
            <a:endParaRPr lang="en-GB">
              <a:solidFill>
                <a:srgbClr val="282828"/>
              </a:solidFill>
            </a:endParaRPr>
          </a:p>
        </p:txBody>
      </p:sp>
    </p:spTree>
    <p:extLst>
      <p:ext uri="{BB962C8B-B14F-4D97-AF65-F5344CB8AC3E}">
        <p14:creationId xmlns:p14="http://schemas.microsoft.com/office/powerpoint/2010/main" val="1377276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endParaRPr lang="en-GB">
              <a:solidFill>
                <a:srgbClr val="282828"/>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r>
              <a:rPr lang="en-GB">
                <a:solidFill>
                  <a:srgbClr val="282828"/>
                </a:solidFill>
              </a:rPr>
              <a:t>Presentation title (To change/ remove this title: Insert &gt; Header &amp; Footer &gt; Update the footer field or untick the box to remove title)</a:t>
            </a: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F5907D7F-77F1-4522-8FDF-94CC6A3506CE}" type="slidenum">
              <a:rPr lang="en-GB">
                <a:solidFill>
                  <a:srgbClr val="282828"/>
                </a:solidFill>
              </a:rPr>
              <a:pPr/>
              <a:t>‹#›</a:t>
            </a:fld>
            <a:endParaRPr lang="en-GB">
              <a:solidFill>
                <a:srgbClr val="282828"/>
              </a:solidFill>
            </a:endParaRPr>
          </a:p>
        </p:txBody>
      </p:sp>
    </p:spTree>
    <p:extLst>
      <p:ext uri="{BB962C8B-B14F-4D97-AF65-F5344CB8AC3E}">
        <p14:creationId xmlns:p14="http://schemas.microsoft.com/office/powerpoint/2010/main" val="332769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899375" y="1413917"/>
            <a:ext cx="5387122" cy="639789"/>
          </a:xfrm>
        </p:spPr>
        <p:txBody>
          <a:bodyPr anchor="b"/>
          <a:lstStyle>
            <a:lvl1pPr marL="0" indent="0">
              <a:buNone/>
              <a:defRPr sz="2116" b="1" baseline="0">
                <a:latin typeface="Swis721 BT" panose="020B0504020202020204" pitchFamily="34" charset="0"/>
              </a:defRPr>
            </a:lvl1pPr>
            <a:lvl2pPr marL="483080" indent="0">
              <a:buNone/>
              <a:defRPr sz="2116" b="1"/>
            </a:lvl2pPr>
            <a:lvl3pPr marL="966165" indent="0">
              <a:buNone/>
              <a:defRPr sz="1904" b="1"/>
            </a:lvl3pPr>
            <a:lvl4pPr marL="1449259" indent="0">
              <a:buNone/>
              <a:defRPr sz="1692" b="1"/>
            </a:lvl4pPr>
            <a:lvl5pPr marL="1932338" indent="0">
              <a:buNone/>
              <a:defRPr sz="1692" b="1"/>
            </a:lvl5pPr>
            <a:lvl6pPr marL="2415431" indent="0">
              <a:buNone/>
              <a:defRPr sz="1692" b="1"/>
            </a:lvl6pPr>
            <a:lvl7pPr marL="2898517" indent="0">
              <a:buNone/>
              <a:defRPr sz="1692" b="1"/>
            </a:lvl7pPr>
            <a:lvl8pPr marL="3381599" indent="0">
              <a:buNone/>
              <a:defRPr sz="1692" b="1"/>
            </a:lvl8pPr>
            <a:lvl9pPr marL="3864686" indent="0">
              <a:buNone/>
              <a:defRPr sz="1692" b="1"/>
            </a:lvl9pPr>
          </a:lstStyle>
          <a:p>
            <a:pPr lvl="0"/>
            <a:r>
              <a:rPr lang="nl-NL" dirty="0" err="1"/>
              <a:t>Subtitle</a:t>
            </a:r>
            <a:r>
              <a:rPr lang="nl-NL" dirty="0"/>
              <a:t> – Swis721 BT, 20pt </a:t>
            </a:r>
          </a:p>
        </p:txBody>
      </p:sp>
      <p:sp>
        <p:nvSpPr>
          <p:cNvPr id="4" name="Tijdelijke aanduiding voor inhoud 3"/>
          <p:cNvSpPr>
            <a:spLocks noGrp="1"/>
          </p:cNvSpPr>
          <p:nvPr>
            <p:ph sz="half" idx="2"/>
          </p:nvPr>
        </p:nvSpPr>
        <p:spPr>
          <a:xfrm>
            <a:off x="899375" y="2053726"/>
            <a:ext cx="5387122" cy="3736293"/>
          </a:xfrm>
        </p:spPr>
        <p:txBody>
          <a:bodyPr/>
          <a:lstStyle>
            <a:lvl1pPr>
              <a:defRPr sz="2116"/>
            </a:lvl1pPr>
            <a:lvl2pPr>
              <a:defRPr sz="1904"/>
            </a:lvl2pPr>
            <a:lvl3pPr>
              <a:defRPr sz="1692"/>
            </a:lvl3pPr>
            <a:lvl4pPr>
              <a:defRPr sz="1481"/>
            </a:lvl4pPr>
            <a:lvl5pPr>
              <a:defRPr sz="1481"/>
            </a:lvl5pPr>
            <a:lvl6pPr>
              <a:defRPr sz="1692"/>
            </a:lvl6pPr>
            <a:lvl7pPr>
              <a:defRPr sz="1692"/>
            </a:lvl7pPr>
            <a:lvl8pPr>
              <a:defRPr sz="1692"/>
            </a:lvl8pPr>
            <a:lvl9pPr>
              <a:defRPr sz="1692"/>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hasCustomPrompt="1"/>
          </p:nvPr>
        </p:nvSpPr>
        <p:spPr>
          <a:xfrm>
            <a:off x="6531027" y="1413917"/>
            <a:ext cx="5388804" cy="639789"/>
          </a:xfrm>
        </p:spPr>
        <p:txBody>
          <a:bodyPr anchor="b"/>
          <a:lstStyle>
            <a:lvl1pPr marL="0" indent="0">
              <a:buNone/>
              <a:defRPr sz="2116" b="1">
                <a:latin typeface="Swis721 BT" panose="020B0504020202020204" pitchFamily="34" charset="0"/>
              </a:defRPr>
            </a:lvl1pPr>
            <a:lvl2pPr marL="483080" indent="0">
              <a:buNone/>
              <a:defRPr sz="2116" b="1"/>
            </a:lvl2pPr>
            <a:lvl3pPr marL="966165" indent="0">
              <a:buNone/>
              <a:defRPr sz="1904" b="1"/>
            </a:lvl3pPr>
            <a:lvl4pPr marL="1449259" indent="0">
              <a:buNone/>
              <a:defRPr sz="1692" b="1"/>
            </a:lvl4pPr>
            <a:lvl5pPr marL="1932338" indent="0">
              <a:buNone/>
              <a:defRPr sz="1692" b="1"/>
            </a:lvl5pPr>
            <a:lvl6pPr marL="2415431" indent="0">
              <a:buNone/>
              <a:defRPr sz="1692" b="1"/>
            </a:lvl6pPr>
            <a:lvl7pPr marL="2898517" indent="0">
              <a:buNone/>
              <a:defRPr sz="1692" b="1"/>
            </a:lvl7pPr>
            <a:lvl8pPr marL="3381599" indent="0">
              <a:buNone/>
              <a:defRPr sz="1692" b="1"/>
            </a:lvl8pPr>
            <a:lvl9pPr marL="3864686" indent="0">
              <a:buNone/>
              <a:defRPr sz="1692" b="1"/>
            </a:lvl9pPr>
          </a:lstStyle>
          <a:p>
            <a:pPr lvl="0"/>
            <a:r>
              <a:rPr lang="nl-NL" dirty="0" err="1"/>
              <a:t>Subtitle</a:t>
            </a:r>
            <a:r>
              <a:rPr lang="nl-NL" dirty="0"/>
              <a:t> – Swis721 BT, 20pt </a:t>
            </a:r>
          </a:p>
        </p:txBody>
      </p:sp>
      <p:sp>
        <p:nvSpPr>
          <p:cNvPr id="6" name="Tijdelijke aanduiding voor inhoud 5"/>
          <p:cNvSpPr>
            <a:spLocks noGrp="1"/>
          </p:cNvSpPr>
          <p:nvPr>
            <p:ph sz="quarter" idx="4"/>
          </p:nvPr>
        </p:nvSpPr>
        <p:spPr>
          <a:xfrm>
            <a:off x="6531027" y="2053726"/>
            <a:ext cx="5388804" cy="3736293"/>
          </a:xfrm>
        </p:spPr>
        <p:txBody>
          <a:bodyPr/>
          <a:lstStyle>
            <a:lvl1pPr>
              <a:defRPr sz="2116"/>
            </a:lvl1pPr>
            <a:lvl2pPr>
              <a:defRPr sz="1904"/>
            </a:lvl2pPr>
            <a:lvl3pPr>
              <a:defRPr sz="1692"/>
            </a:lvl3pPr>
            <a:lvl4pPr>
              <a:defRPr sz="1481"/>
            </a:lvl4pPr>
            <a:lvl5pPr>
              <a:defRPr sz="1481"/>
            </a:lvl5pPr>
            <a:lvl6pPr>
              <a:defRPr sz="1692"/>
            </a:lvl6pPr>
            <a:lvl7pPr>
              <a:defRPr sz="1692"/>
            </a:lvl7pPr>
            <a:lvl8pPr>
              <a:defRPr sz="1692"/>
            </a:lvl8pPr>
            <a:lvl9pPr>
              <a:defRPr sz="1692"/>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tel 1"/>
          <p:cNvSpPr>
            <a:spLocks noGrp="1"/>
          </p:cNvSpPr>
          <p:nvPr>
            <p:ph type="title" hasCustomPrompt="1"/>
          </p:nvPr>
        </p:nvSpPr>
        <p:spPr>
          <a:xfrm>
            <a:off x="891154" y="20"/>
            <a:ext cx="11050555" cy="1296266"/>
          </a:xfrm>
        </p:spPr>
        <p:txBody>
          <a:bodyPr/>
          <a:lstStyle/>
          <a:p>
            <a:r>
              <a:rPr lang="en-US" dirty="0"/>
              <a:t>TITLE IN CAPS – Swis721 BT, 32pt </a:t>
            </a:r>
            <a:endParaRPr lang="nl-NL" dirty="0"/>
          </a:p>
        </p:txBody>
      </p:sp>
    </p:spTree>
    <p:extLst>
      <p:ext uri="{BB962C8B-B14F-4D97-AF65-F5344CB8AC3E}">
        <p14:creationId xmlns:p14="http://schemas.microsoft.com/office/powerpoint/2010/main" val="1017703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a:t>TITLE IN CAPS – Swis721 BT, 32pt </a:t>
            </a:r>
            <a:endParaRPr lang="nl-NL" dirty="0"/>
          </a:p>
        </p:txBody>
      </p:sp>
    </p:spTree>
    <p:extLst>
      <p:ext uri="{BB962C8B-B14F-4D97-AF65-F5344CB8AC3E}">
        <p14:creationId xmlns:p14="http://schemas.microsoft.com/office/powerpoint/2010/main" val="2222626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9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76662" y="11"/>
            <a:ext cx="11065049" cy="1258181"/>
          </a:xfrm>
        </p:spPr>
        <p:txBody>
          <a:bodyPr/>
          <a:lstStyle/>
          <a:p>
            <a:r>
              <a:rPr lang="en-US" dirty="0"/>
              <a:t>TITLE IN CAPS – Swis721 BT, 32pt </a:t>
            </a:r>
            <a:endParaRPr lang="nl-NL" dirty="0"/>
          </a:p>
        </p:txBody>
      </p:sp>
      <p:sp>
        <p:nvSpPr>
          <p:cNvPr id="3" name="Tijdelijke aanduiding voor tabel 2"/>
          <p:cNvSpPr>
            <a:spLocks noGrp="1"/>
          </p:cNvSpPr>
          <p:nvPr>
            <p:ph type="tbl" idx="1"/>
          </p:nvPr>
        </p:nvSpPr>
        <p:spPr>
          <a:xfrm>
            <a:off x="992764" y="1413949"/>
            <a:ext cx="10948947" cy="4376089"/>
          </a:xfrm>
        </p:spPr>
        <p:txBody>
          <a:bodyPr/>
          <a:lstStyle/>
          <a:p>
            <a:pPr lvl="0"/>
            <a:r>
              <a:rPr lang="nl-NL" noProof="0" dirty="0"/>
              <a:t>Klik op het pictogram als u een tabel wilt toevoegen</a:t>
            </a:r>
          </a:p>
        </p:txBody>
      </p:sp>
    </p:spTree>
    <p:extLst>
      <p:ext uri="{BB962C8B-B14F-4D97-AF65-F5344CB8AC3E}">
        <p14:creationId xmlns:p14="http://schemas.microsoft.com/office/powerpoint/2010/main" val="473909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hart" preserve="1">
  <p:cSld name="Titel en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76670" y="11"/>
            <a:ext cx="11065050" cy="1258181"/>
          </a:xfrm>
        </p:spPr>
        <p:txBody>
          <a:bodyPr/>
          <a:lstStyle/>
          <a:p>
            <a:r>
              <a:rPr lang="en-US" dirty="0"/>
              <a:t>TITLE IN CAPS – Swis721 BT, 32pt </a:t>
            </a:r>
            <a:endParaRPr lang="nl-NL" dirty="0"/>
          </a:p>
        </p:txBody>
      </p:sp>
      <p:sp>
        <p:nvSpPr>
          <p:cNvPr id="3" name="Tijdelijke aanduiding voor grafiek 2"/>
          <p:cNvSpPr>
            <a:spLocks noGrp="1"/>
          </p:cNvSpPr>
          <p:nvPr>
            <p:ph type="chart" idx="1"/>
          </p:nvPr>
        </p:nvSpPr>
        <p:spPr>
          <a:xfrm>
            <a:off x="11" y="1413949"/>
            <a:ext cx="12192000" cy="4376089"/>
          </a:xfrm>
        </p:spPr>
        <p:txBody>
          <a:bodyPr/>
          <a:lstStyle/>
          <a:p>
            <a:pPr lvl="0"/>
            <a:r>
              <a:rPr lang="nl-NL" noProof="0"/>
              <a:t>Klik op het pictogram als u een grafiek wilt toevoegen</a:t>
            </a:r>
          </a:p>
        </p:txBody>
      </p:sp>
    </p:spTree>
    <p:extLst>
      <p:ext uri="{BB962C8B-B14F-4D97-AF65-F5344CB8AC3E}">
        <p14:creationId xmlns:p14="http://schemas.microsoft.com/office/powerpoint/2010/main" val="27195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5.emf"/><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oleObject" Target="../embeddings/oleObject1.bin"/><Relationship Id="rId5" Type="http://schemas.openxmlformats.org/officeDocument/2006/relationships/tags" Target="../tags/tag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6.emf"/><Relationship Id="rId5" Type="http://schemas.openxmlformats.org/officeDocument/2006/relationships/theme" Target="../theme/theme4.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6.emf"/><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hthoek 6"/>
          <p:cNvSpPr/>
          <p:nvPr userDrawn="1"/>
        </p:nvSpPr>
        <p:spPr bwMode="auto">
          <a:xfrm>
            <a:off x="11" y="6330720"/>
            <a:ext cx="12192000" cy="527280"/>
          </a:xfrm>
          <a:prstGeom prst="rect">
            <a:avLst/>
          </a:prstGeom>
          <a:solidFill>
            <a:srgbClr val="F2F2F2"/>
          </a:solidFill>
          <a:ln w="9525" cap="flat" cmpd="sng" algn="ctr">
            <a:noFill/>
            <a:prstDash val="solid"/>
            <a:round/>
            <a:headEnd type="none" w="med" len="med"/>
            <a:tailEnd type="none" w="med" len="med"/>
          </a:ln>
          <a:effectLst/>
        </p:spPr>
        <p:txBody>
          <a:bodyPr vert="horz" wrap="square" lIns="96620" tIns="48309" rIns="96620" bIns="48309" numCol="1" rtlCol="0" anchor="t" anchorCtr="0" compatLnSpc="1">
            <a:prstTxWarp prst="textNoShape">
              <a:avLst/>
            </a:prstTxWarp>
          </a:bodyPr>
          <a:lstStyle/>
          <a:p>
            <a:pPr marL="0" marR="0" indent="0" algn="l" defTabSz="966165"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sp>
        <p:nvSpPr>
          <p:cNvPr id="1028" name="Rectangle 4"/>
          <p:cNvSpPr>
            <a:spLocks noGrp="1" noChangeArrowheads="1"/>
          </p:cNvSpPr>
          <p:nvPr>
            <p:ph type="body" idx="1"/>
          </p:nvPr>
        </p:nvSpPr>
        <p:spPr bwMode="auto">
          <a:xfrm>
            <a:off x="880469" y="1420655"/>
            <a:ext cx="11061254" cy="436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7" rIns="91337" bIns="45667" numCol="1" anchor="t" anchorCtr="0" compatLnSpc="1">
            <a:prstTxWarp prst="textNoShape">
              <a:avLst/>
            </a:prstTxWarp>
          </a:bodyPr>
          <a:lstStyle/>
          <a:p>
            <a:pPr lvl="0"/>
            <a:r>
              <a:rPr lang="nl-NL" dirty="0"/>
              <a:t>Body </a:t>
            </a:r>
            <a:r>
              <a:rPr lang="nl-NL" dirty="0" err="1"/>
              <a:t>Text</a:t>
            </a:r>
            <a:r>
              <a:rPr lang="nl-NL" dirty="0"/>
              <a:t> – Swis721 BT, 20pt</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29" name="Rectangle 5"/>
          <p:cNvSpPr>
            <a:spLocks noGrp="1" noChangeArrowheads="1"/>
          </p:cNvSpPr>
          <p:nvPr>
            <p:ph type="title"/>
          </p:nvPr>
        </p:nvSpPr>
        <p:spPr bwMode="auto">
          <a:xfrm>
            <a:off x="900615" y="32"/>
            <a:ext cx="11041095" cy="12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670" rIns="91342" bIns="45670" numCol="1" anchor="ctr" anchorCtr="0" compatLnSpc="1">
            <a:prstTxWarp prst="textNoShape">
              <a:avLst/>
            </a:prstTxWarp>
          </a:bodyPr>
          <a:lstStyle/>
          <a:p>
            <a:pPr lvl="0"/>
            <a:r>
              <a:rPr lang="en-US" dirty="0"/>
              <a:t>TITLE IN CAPS – Swis721 BT, 32pt                </a:t>
            </a:r>
          </a:p>
        </p:txBody>
      </p:sp>
      <p:pic>
        <p:nvPicPr>
          <p:cNvPr id="2051" name="Picture 3" descr="C:\Temp\DAF_Pac_white.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a:off x="11039260" y="6475459"/>
            <a:ext cx="862134" cy="2398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Temp\DAF_Pac_white.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a:off x="11039260" y="6475459"/>
            <a:ext cx="862134" cy="239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Temp\DAF logo colo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a:off x="11032468" y="6475459"/>
            <a:ext cx="868948" cy="23983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userDrawn="1"/>
        </p:nvSpPr>
        <p:spPr>
          <a:xfrm>
            <a:off x="129348" y="6457018"/>
            <a:ext cx="2583690" cy="260411"/>
          </a:xfrm>
          <a:prstGeom prst="rect">
            <a:avLst/>
          </a:prstGeom>
          <a:noFill/>
        </p:spPr>
        <p:txBody>
          <a:bodyPr wrap="none" lIns="96664" tIns="48333" rIns="96664" bIns="48333" rtlCol="0">
            <a:spAutoFit/>
          </a:bodyPr>
          <a:lstStyle/>
          <a:p>
            <a:r>
              <a:rPr lang="en-US" sz="1058" b="1" dirty="0">
                <a:solidFill>
                  <a:schemeClr val="tx1"/>
                </a:solidFill>
                <a:latin typeface="Swis721 BT" panose="020B0504020202020204" pitchFamily="34" charset="0"/>
              </a:rPr>
              <a:t>A PACCAR</a:t>
            </a:r>
            <a:r>
              <a:rPr lang="en-US" sz="1058" b="1" baseline="0" dirty="0">
                <a:solidFill>
                  <a:schemeClr val="tx1"/>
                </a:solidFill>
                <a:latin typeface="Swis721 BT" panose="020B0504020202020204" pitchFamily="34" charset="0"/>
              </a:rPr>
              <a:t> COMPANY   </a:t>
            </a:r>
            <a:r>
              <a:rPr lang="en-US" sz="1058" dirty="0">
                <a:solidFill>
                  <a:schemeClr val="tx1"/>
                </a:solidFill>
                <a:latin typeface="Swis721 BT" panose="020B0504020202020204" pitchFamily="34" charset="0"/>
              </a:rPr>
              <a:t>DRIVEN BY QUALITY</a:t>
            </a:r>
          </a:p>
        </p:txBody>
      </p:sp>
    </p:spTree>
    <p:custDataLst>
      <p:tags r:id="rId13"/>
    </p:custDataLst>
    <p:extLst>
      <p:ext uri="{BB962C8B-B14F-4D97-AF65-F5344CB8AC3E}">
        <p14:creationId xmlns:p14="http://schemas.microsoft.com/office/powerpoint/2010/main" val="1848966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77" r:id="rId11"/>
  </p:sldLayoutIdLst>
  <p:txStyles>
    <p:titleStyle>
      <a:lvl1pPr algn="l" rtl="0" eaLnBrk="1" fontAlgn="base" hangingPunct="1">
        <a:lnSpc>
          <a:spcPct val="90000"/>
        </a:lnSpc>
        <a:spcBef>
          <a:spcPct val="0"/>
        </a:spcBef>
        <a:spcAft>
          <a:spcPct val="0"/>
        </a:spcAft>
        <a:defRPr sz="3385" b="0" i="0" baseline="0">
          <a:solidFill>
            <a:schemeClr val="tx1"/>
          </a:solidFill>
          <a:latin typeface="+mn-lt"/>
          <a:ea typeface="+mj-ea"/>
          <a:cs typeface="+mj-cs"/>
        </a:defRPr>
      </a:lvl1pPr>
      <a:lvl2pPr algn="l" rtl="0" eaLnBrk="1" fontAlgn="base" hangingPunct="1">
        <a:spcBef>
          <a:spcPct val="0"/>
        </a:spcBef>
        <a:spcAft>
          <a:spcPct val="0"/>
        </a:spcAft>
        <a:defRPr sz="3385" b="1" i="1">
          <a:solidFill>
            <a:schemeClr val="tx2"/>
          </a:solidFill>
          <a:latin typeface="Arial" charset="0"/>
        </a:defRPr>
      </a:lvl2pPr>
      <a:lvl3pPr algn="l" rtl="0" eaLnBrk="1" fontAlgn="base" hangingPunct="1">
        <a:spcBef>
          <a:spcPct val="0"/>
        </a:spcBef>
        <a:spcAft>
          <a:spcPct val="0"/>
        </a:spcAft>
        <a:defRPr sz="3385" b="1" i="1">
          <a:solidFill>
            <a:schemeClr val="tx2"/>
          </a:solidFill>
          <a:latin typeface="Arial" charset="0"/>
        </a:defRPr>
      </a:lvl3pPr>
      <a:lvl4pPr algn="l" rtl="0" eaLnBrk="1" fontAlgn="base" hangingPunct="1">
        <a:spcBef>
          <a:spcPct val="0"/>
        </a:spcBef>
        <a:spcAft>
          <a:spcPct val="0"/>
        </a:spcAft>
        <a:defRPr sz="3385" b="1" i="1">
          <a:solidFill>
            <a:schemeClr val="tx2"/>
          </a:solidFill>
          <a:latin typeface="Arial" charset="0"/>
        </a:defRPr>
      </a:lvl4pPr>
      <a:lvl5pPr algn="l" rtl="0" eaLnBrk="1" fontAlgn="base" hangingPunct="1">
        <a:spcBef>
          <a:spcPct val="0"/>
        </a:spcBef>
        <a:spcAft>
          <a:spcPct val="0"/>
        </a:spcAft>
        <a:defRPr sz="3385" b="1" i="1">
          <a:solidFill>
            <a:schemeClr val="tx2"/>
          </a:solidFill>
          <a:latin typeface="Arial" charset="0"/>
        </a:defRPr>
      </a:lvl5pPr>
      <a:lvl6pPr marL="483080" algn="l" rtl="0" eaLnBrk="1" fontAlgn="base" hangingPunct="1">
        <a:spcBef>
          <a:spcPct val="0"/>
        </a:spcBef>
        <a:spcAft>
          <a:spcPct val="0"/>
        </a:spcAft>
        <a:defRPr sz="3385" b="1" i="1">
          <a:solidFill>
            <a:schemeClr val="tx2"/>
          </a:solidFill>
          <a:latin typeface="Arial" charset="0"/>
        </a:defRPr>
      </a:lvl6pPr>
      <a:lvl7pPr marL="966165" algn="l" rtl="0" eaLnBrk="1" fontAlgn="base" hangingPunct="1">
        <a:spcBef>
          <a:spcPct val="0"/>
        </a:spcBef>
        <a:spcAft>
          <a:spcPct val="0"/>
        </a:spcAft>
        <a:defRPr sz="3385" b="1" i="1">
          <a:solidFill>
            <a:schemeClr val="tx2"/>
          </a:solidFill>
          <a:latin typeface="Arial" charset="0"/>
        </a:defRPr>
      </a:lvl7pPr>
      <a:lvl8pPr marL="1449259" algn="l" rtl="0" eaLnBrk="1" fontAlgn="base" hangingPunct="1">
        <a:spcBef>
          <a:spcPct val="0"/>
        </a:spcBef>
        <a:spcAft>
          <a:spcPct val="0"/>
        </a:spcAft>
        <a:defRPr sz="3385" b="1" i="1">
          <a:solidFill>
            <a:schemeClr val="tx2"/>
          </a:solidFill>
          <a:latin typeface="Arial" charset="0"/>
        </a:defRPr>
      </a:lvl8pPr>
      <a:lvl9pPr marL="1932338" algn="l" rtl="0" eaLnBrk="1" fontAlgn="base" hangingPunct="1">
        <a:spcBef>
          <a:spcPct val="0"/>
        </a:spcBef>
        <a:spcAft>
          <a:spcPct val="0"/>
        </a:spcAft>
        <a:defRPr sz="3385" b="1" i="1">
          <a:solidFill>
            <a:schemeClr val="tx2"/>
          </a:solidFill>
          <a:latin typeface="Arial" charset="0"/>
        </a:defRPr>
      </a:lvl9pPr>
    </p:titleStyle>
    <p:bodyStyle>
      <a:lvl1pPr marL="305292" indent="-305292" algn="l" rtl="0" eaLnBrk="1" fontAlgn="base" hangingPunct="1">
        <a:spcBef>
          <a:spcPct val="20000"/>
        </a:spcBef>
        <a:spcAft>
          <a:spcPct val="0"/>
        </a:spcAft>
        <a:buClr>
          <a:srgbClr val="1A77BA"/>
        </a:buClr>
        <a:buChar char="•"/>
        <a:defRPr sz="2116" baseline="0">
          <a:solidFill>
            <a:schemeClr val="tx1"/>
          </a:solidFill>
          <a:latin typeface="Swis721 BT" panose="020B0504020202020204" pitchFamily="34" charset="0"/>
          <a:ea typeface="+mn-ea"/>
          <a:cs typeface="+mn-cs"/>
        </a:defRPr>
      </a:lvl1pPr>
      <a:lvl2pPr marL="707853" indent="-281791" algn="l" rtl="0" eaLnBrk="1" fontAlgn="base" hangingPunct="1">
        <a:spcBef>
          <a:spcPct val="20000"/>
        </a:spcBef>
        <a:spcAft>
          <a:spcPct val="0"/>
        </a:spcAft>
        <a:buClr>
          <a:srgbClr val="1A77BA"/>
        </a:buClr>
        <a:buFont typeface="Arial" charset="0"/>
        <a:buChar char="−"/>
        <a:defRPr sz="1904">
          <a:solidFill>
            <a:schemeClr val="tx1"/>
          </a:solidFill>
          <a:latin typeface="Swis721 BT" panose="020B0504020202020204" pitchFamily="34" charset="0"/>
        </a:defRPr>
      </a:lvl2pPr>
      <a:lvl3pPr marL="1038299" indent="-184517" algn="l" rtl="0" eaLnBrk="1" fontAlgn="base" hangingPunct="1">
        <a:spcBef>
          <a:spcPct val="20000"/>
        </a:spcBef>
        <a:spcAft>
          <a:spcPct val="0"/>
        </a:spcAft>
        <a:buClr>
          <a:srgbClr val="1A77BA"/>
        </a:buClr>
        <a:buChar char="•"/>
        <a:defRPr sz="1692">
          <a:solidFill>
            <a:schemeClr val="tx1"/>
          </a:solidFill>
          <a:latin typeface="Swis721 BT" panose="020B0504020202020204" pitchFamily="34" charset="0"/>
        </a:defRPr>
      </a:lvl3pPr>
      <a:lvl4pPr marL="1509645" indent="-281791" algn="l" rtl="0" eaLnBrk="1" fontAlgn="base" hangingPunct="1">
        <a:spcBef>
          <a:spcPct val="20000"/>
        </a:spcBef>
        <a:spcAft>
          <a:spcPct val="0"/>
        </a:spcAft>
        <a:buClr>
          <a:srgbClr val="1A77BA"/>
        </a:buClr>
        <a:buFont typeface="Arial" charset="0"/>
        <a:buChar char="−"/>
        <a:defRPr sz="1481">
          <a:solidFill>
            <a:schemeClr val="tx1"/>
          </a:solidFill>
          <a:latin typeface="Swis721 BT" panose="020B0504020202020204" pitchFamily="34" charset="0"/>
        </a:defRPr>
      </a:lvl4pPr>
      <a:lvl5pPr marL="1895439" indent="-196260" algn="l" rtl="0" eaLnBrk="1" fontAlgn="base" hangingPunct="1">
        <a:spcBef>
          <a:spcPct val="20000"/>
        </a:spcBef>
        <a:spcAft>
          <a:spcPct val="0"/>
        </a:spcAft>
        <a:buClr>
          <a:srgbClr val="1A77BA"/>
        </a:buClr>
        <a:buChar char="•"/>
        <a:defRPr sz="1481">
          <a:solidFill>
            <a:schemeClr val="tx1"/>
          </a:solidFill>
          <a:latin typeface="Swis721 BT" panose="020B0504020202020204" pitchFamily="34" charset="0"/>
        </a:defRPr>
      </a:lvl5pPr>
      <a:lvl6pPr marL="2378528" indent="-196260" algn="l" rtl="0" eaLnBrk="1" fontAlgn="base" hangingPunct="1">
        <a:spcBef>
          <a:spcPct val="20000"/>
        </a:spcBef>
        <a:spcAft>
          <a:spcPct val="0"/>
        </a:spcAft>
        <a:buClr>
          <a:schemeClr val="accent1"/>
        </a:buClr>
        <a:buChar char="•"/>
        <a:defRPr sz="2116">
          <a:solidFill>
            <a:schemeClr val="tx2"/>
          </a:solidFill>
          <a:latin typeface="+mn-lt"/>
        </a:defRPr>
      </a:lvl6pPr>
      <a:lvl7pPr marL="2861613" indent="-196260" algn="l" rtl="0" eaLnBrk="1" fontAlgn="base" hangingPunct="1">
        <a:spcBef>
          <a:spcPct val="20000"/>
        </a:spcBef>
        <a:spcAft>
          <a:spcPct val="0"/>
        </a:spcAft>
        <a:buClr>
          <a:schemeClr val="accent1"/>
        </a:buClr>
        <a:buChar char="•"/>
        <a:defRPr sz="2116">
          <a:solidFill>
            <a:schemeClr val="tx2"/>
          </a:solidFill>
          <a:latin typeface="+mn-lt"/>
        </a:defRPr>
      </a:lvl7pPr>
      <a:lvl8pPr marL="3344702" indent="-196260" algn="l" rtl="0" eaLnBrk="1" fontAlgn="base" hangingPunct="1">
        <a:spcBef>
          <a:spcPct val="20000"/>
        </a:spcBef>
        <a:spcAft>
          <a:spcPct val="0"/>
        </a:spcAft>
        <a:buClr>
          <a:schemeClr val="accent1"/>
        </a:buClr>
        <a:buChar char="•"/>
        <a:defRPr sz="2116">
          <a:solidFill>
            <a:schemeClr val="tx2"/>
          </a:solidFill>
          <a:latin typeface="+mn-lt"/>
        </a:defRPr>
      </a:lvl8pPr>
      <a:lvl9pPr marL="3827786" indent="-196260" algn="l" rtl="0" eaLnBrk="1" fontAlgn="base" hangingPunct="1">
        <a:spcBef>
          <a:spcPct val="20000"/>
        </a:spcBef>
        <a:spcAft>
          <a:spcPct val="0"/>
        </a:spcAft>
        <a:buClr>
          <a:schemeClr val="accent1"/>
        </a:buClr>
        <a:buChar char="•"/>
        <a:defRPr sz="2116">
          <a:solidFill>
            <a:schemeClr val="tx2"/>
          </a:solidFill>
          <a:latin typeface="+mn-lt"/>
        </a:defRPr>
      </a:lvl9pPr>
    </p:bodyStyle>
    <p:otherStyle>
      <a:defPPr>
        <a:defRPr lang="nl-NL"/>
      </a:defPPr>
      <a:lvl1pPr marL="0" algn="l" defTabSz="966165" rtl="0" eaLnBrk="1" latinLnBrk="0" hangingPunct="1">
        <a:defRPr sz="1904" kern="1200">
          <a:solidFill>
            <a:schemeClr val="tx1"/>
          </a:solidFill>
          <a:latin typeface="+mn-lt"/>
          <a:ea typeface="+mn-ea"/>
          <a:cs typeface="+mn-cs"/>
        </a:defRPr>
      </a:lvl1pPr>
      <a:lvl2pPr marL="483080" algn="l" defTabSz="966165" rtl="0" eaLnBrk="1" latinLnBrk="0" hangingPunct="1">
        <a:defRPr sz="1904" kern="1200">
          <a:solidFill>
            <a:schemeClr val="tx1"/>
          </a:solidFill>
          <a:latin typeface="+mn-lt"/>
          <a:ea typeface="+mn-ea"/>
          <a:cs typeface="+mn-cs"/>
        </a:defRPr>
      </a:lvl2pPr>
      <a:lvl3pPr marL="966165" algn="l" defTabSz="966165" rtl="0" eaLnBrk="1" latinLnBrk="0" hangingPunct="1">
        <a:defRPr sz="1904" kern="1200">
          <a:solidFill>
            <a:schemeClr val="tx1"/>
          </a:solidFill>
          <a:latin typeface="+mn-lt"/>
          <a:ea typeface="+mn-ea"/>
          <a:cs typeface="+mn-cs"/>
        </a:defRPr>
      </a:lvl3pPr>
      <a:lvl4pPr marL="1449259" algn="l" defTabSz="966165" rtl="0" eaLnBrk="1" latinLnBrk="0" hangingPunct="1">
        <a:defRPr sz="1904" kern="1200">
          <a:solidFill>
            <a:schemeClr val="tx1"/>
          </a:solidFill>
          <a:latin typeface="+mn-lt"/>
          <a:ea typeface="+mn-ea"/>
          <a:cs typeface="+mn-cs"/>
        </a:defRPr>
      </a:lvl4pPr>
      <a:lvl5pPr marL="1932338" algn="l" defTabSz="966165" rtl="0" eaLnBrk="1" latinLnBrk="0" hangingPunct="1">
        <a:defRPr sz="1904" kern="1200">
          <a:solidFill>
            <a:schemeClr val="tx1"/>
          </a:solidFill>
          <a:latin typeface="+mn-lt"/>
          <a:ea typeface="+mn-ea"/>
          <a:cs typeface="+mn-cs"/>
        </a:defRPr>
      </a:lvl5pPr>
      <a:lvl6pPr marL="2415431" algn="l" defTabSz="966165" rtl="0" eaLnBrk="1" latinLnBrk="0" hangingPunct="1">
        <a:defRPr sz="1904" kern="1200">
          <a:solidFill>
            <a:schemeClr val="tx1"/>
          </a:solidFill>
          <a:latin typeface="+mn-lt"/>
          <a:ea typeface="+mn-ea"/>
          <a:cs typeface="+mn-cs"/>
        </a:defRPr>
      </a:lvl6pPr>
      <a:lvl7pPr marL="2898517" algn="l" defTabSz="966165" rtl="0" eaLnBrk="1" latinLnBrk="0" hangingPunct="1">
        <a:defRPr sz="1904" kern="1200">
          <a:solidFill>
            <a:schemeClr val="tx1"/>
          </a:solidFill>
          <a:latin typeface="+mn-lt"/>
          <a:ea typeface="+mn-ea"/>
          <a:cs typeface="+mn-cs"/>
        </a:defRPr>
      </a:lvl7pPr>
      <a:lvl8pPr marL="3381599" algn="l" defTabSz="966165" rtl="0" eaLnBrk="1" latinLnBrk="0" hangingPunct="1">
        <a:defRPr sz="1904" kern="1200">
          <a:solidFill>
            <a:schemeClr val="tx1"/>
          </a:solidFill>
          <a:latin typeface="+mn-lt"/>
          <a:ea typeface="+mn-ea"/>
          <a:cs typeface="+mn-cs"/>
        </a:defRPr>
      </a:lvl8pPr>
      <a:lvl9pPr marL="3864686" algn="l" defTabSz="966165" rtl="0" eaLnBrk="1" latinLnBrk="0" hangingPunct="1">
        <a:defRPr sz="190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body" idx="1"/>
          </p:nvPr>
        </p:nvSpPr>
        <p:spPr bwMode="auto">
          <a:xfrm>
            <a:off x="572814" y="1420634"/>
            <a:ext cx="11033653" cy="436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p>
            <a:pPr lvl="0"/>
            <a:r>
              <a:rPr lang="en-US" noProof="0" dirty="0"/>
              <a:t>Body Text – Swis721 BT, 20pt</a:t>
            </a:r>
          </a:p>
          <a:p>
            <a:pPr lvl="1"/>
            <a:r>
              <a:rPr lang="en-US" noProof="0" dirty="0"/>
              <a:t>Second Level 18pt</a:t>
            </a:r>
          </a:p>
          <a:p>
            <a:pPr lvl="2"/>
            <a:r>
              <a:rPr lang="en-US" noProof="0" dirty="0"/>
              <a:t>Third Level 16pt</a:t>
            </a:r>
          </a:p>
          <a:p>
            <a:pPr lvl="3"/>
            <a:r>
              <a:rPr lang="en-US" noProof="0" dirty="0"/>
              <a:t>Forth Level 14pt</a:t>
            </a:r>
          </a:p>
          <a:p>
            <a:pPr lvl="4"/>
            <a:r>
              <a:rPr lang="en-US" noProof="0" dirty="0"/>
              <a:t>Fifth Level 14pt</a:t>
            </a:r>
          </a:p>
        </p:txBody>
      </p:sp>
      <p:sp>
        <p:nvSpPr>
          <p:cNvPr id="9" name="Rechthoek 8">
            <a:extLst>
              <a:ext uri="{FF2B5EF4-FFF2-40B4-BE49-F238E27FC236}">
                <a16:creationId xmlns:a16="http://schemas.microsoft.com/office/drawing/2014/main" id="{DD30AB83-55EA-4C83-B6C5-8E3992CA90DC}"/>
              </a:ext>
            </a:extLst>
          </p:cNvPr>
          <p:cNvSpPr/>
          <p:nvPr/>
        </p:nvSpPr>
        <p:spPr bwMode="auto">
          <a:xfrm>
            <a:off x="1" y="6477977"/>
            <a:ext cx="12192000" cy="380803"/>
          </a:xfrm>
          <a:prstGeom prst="rect">
            <a:avLst/>
          </a:prstGeom>
          <a:solidFill>
            <a:srgbClr val="F2F2F2"/>
          </a:solidFill>
          <a:ln w="9525" cap="flat" cmpd="sng" algn="ctr">
            <a:noFill/>
            <a:prstDash val="solid"/>
            <a:round/>
            <a:headEnd type="none" w="med" len="med"/>
            <a:tailEnd type="none" w="med" len="med"/>
          </a:ln>
          <a:effectLst/>
        </p:spPr>
        <p:txBody>
          <a:bodyPr vert="horz" wrap="square" lIns="96724" tIns="48362" rIns="96724" bIns="48362" numCol="1" rtlCol="0" anchor="t" anchorCtr="0" compatLnSpc="1">
            <a:prstTxWarp prst="textNoShape">
              <a:avLst/>
            </a:prstTxWarp>
          </a:bodyPr>
          <a:lstStyle/>
          <a:p>
            <a:pPr marL="0" marR="0" indent="0" algn="l" defTabSz="967252" rtl="0" eaLnBrk="0" fontAlgn="base" latinLnBrk="0" hangingPunct="0">
              <a:lnSpc>
                <a:spcPct val="100000"/>
              </a:lnSpc>
              <a:spcBef>
                <a:spcPct val="0"/>
              </a:spcBef>
              <a:spcAft>
                <a:spcPct val="0"/>
              </a:spcAft>
              <a:buClrTx/>
              <a:buSzTx/>
              <a:buFontTx/>
              <a:buNone/>
              <a:tabLst/>
            </a:pPr>
            <a:endParaRPr kumimoji="0" lang="en-US" sz="2116" b="0" i="0" u="none" strike="noStrike" cap="none" normalizeH="0" baseline="0">
              <a:ln>
                <a:noFill/>
              </a:ln>
              <a:solidFill>
                <a:srgbClr val="FFFFFF"/>
              </a:solidFill>
              <a:effectLst/>
              <a:latin typeface="Arial" charset="0"/>
            </a:endParaRPr>
          </a:p>
        </p:txBody>
      </p:sp>
      <p:sp>
        <p:nvSpPr>
          <p:cNvPr id="1029" name="Rectangle 5"/>
          <p:cNvSpPr>
            <a:spLocks noGrp="1" noChangeArrowheads="1"/>
          </p:cNvSpPr>
          <p:nvPr>
            <p:ph type="title"/>
          </p:nvPr>
        </p:nvSpPr>
        <p:spPr bwMode="auto">
          <a:xfrm>
            <a:off x="477746" y="-10967"/>
            <a:ext cx="11143121" cy="12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noProof="0" dirty="0"/>
              <a:t>TITLE IN CAPS – Swis721 BT, 32pt                </a:t>
            </a:r>
          </a:p>
        </p:txBody>
      </p:sp>
      <p:pic>
        <p:nvPicPr>
          <p:cNvPr id="16" name="Picture 4" descr="C:\Temp\DAF logo color.png"/>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r="29895" b="64026"/>
          <a:stretch/>
        </p:blipFill>
        <p:spPr bwMode="auto">
          <a:xfrm>
            <a:off x="10973990" y="6579199"/>
            <a:ext cx="646223" cy="178358"/>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477746" y="6548954"/>
            <a:ext cx="2332690" cy="238848"/>
          </a:xfrm>
          <a:prstGeom prst="rect">
            <a:avLst/>
          </a:prstGeom>
          <a:noFill/>
        </p:spPr>
        <p:txBody>
          <a:bodyPr wrap="none" rtlCol="0" anchor="ctr">
            <a:spAutoFit/>
          </a:bodyPr>
          <a:lstStyle/>
          <a:p>
            <a:r>
              <a:rPr lang="en-US" sz="952" b="1" dirty="0">
                <a:solidFill>
                  <a:schemeClr val="tx1"/>
                </a:solidFill>
                <a:latin typeface="Swis721 BT" panose="020B0504020202020204" pitchFamily="34" charset="0"/>
              </a:rPr>
              <a:t>A PACCAR</a:t>
            </a:r>
            <a:r>
              <a:rPr lang="en-US" sz="952" b="1" baseline="0" dirty="0">
                <a:solidFill>
                  <a:schemeClr val="tx1"/>
                </a:solidFill>
                <a:latin typeface="Swis721 BT" panose="020B0504020202020204" pitchFamily="34" charset="0"/>
              </a:rPr>
              <a:t> COMPANY   </a:t>
            </a:r>
            <a:r>
              <a:rPr lang="en-US" sz="952" dirty="0">
                <a:solidFill>
                  <a:schemeClr val="tx1"/>
                </a:solidFill>
                <a:latin typeface="Swis721 BT" panose="020B0504020202020204" pitchFamily="34" charset="0"/>
              </a:rPr>
              <a:t>DRIVEN BY QUALITY</a:t>
            </a:r>
          </a:p>
        </p:txBody>
      </p:sp>
    </p:spTree>
    <p:extLst>
      <p:ext uri="{BB962C8B-B14F-4D97-AF65-F5344CB8AC3E}">
        <p14:creationId xmlns:p14="http://schemas.microsoft.com/office/powerpoint/2010/main" val="21886135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Lst>
  <p:txStyles>
    <p:titleStyle>
      <a:lvl1pPr algn="l" rtl="0" eaLnBrk="1" fontAlgn="base" hangingPunct="1">
        <a:lnSpc>
          <a:spcPct val="90000"/>
        </a:lnSpc>
        <a:spcBef>
          <a:spcPct val="0"/>
        </a:spcBef>
        <a:spcAft>
          <a:spcPct val="0"/>
        </a:spcAft>
        <a:defRPr sz="3385" b="1" i="0" cap="all" baseline="0">
          <a:solidFill>
            <a:schemeClr val="tx1"/>
          </a:solidFill>
          <a:latin typeface="+mn-lt"/>
          <a:ea typeface="+mj-ea"/>
          <a:cs typeface="+mj-cs"/>
        </a:defRPr>
      </a:lvl1pPr>
      <a:lvl2pPr algn="l" rtl="0" eaLnBrk="1" fontAlgn="base" hangingPunct="1">
        <a:spcBef>
          <a:spcPct val="0"/>
        </a:spcBef>
        <a:spcAft>
          <a:spcPct val="0"/>
        </a:spcAft>
        <a:defRPr sz="3385" b="1" i="1">
          <a:solidFill>
            <a:schemeClr val="tx2"/>
          </a:solidFill>
          <a:latin typeface="Arial" charset="0"/>
        </a:defRPr>
      </a:lvl2pPr>
      <a:lvl3pPr algn="l" rtl="0" eaLnBrk="1" fontAlgn="base" hangingPunct="1">
        <a:spcBef>
          <a:spcPct val="0"/>
        </a:spcBef>
        <a:spcAft>
          <a:spcPct val="0"/>
        </a:spcAft>
        <a:defRPr sz="3385" b="1" i="1">
          <a:solidFill>
            <a:schemeClr val="tx2"/>
          </a:solidFill>
          <a:latin typeface="Arial" charset="0"/>
        </a:defRPr>
      </a:lvl3pPr>
      <a:lvl4pPr algn="l" rtl="0" eaLnBrk="1" fontAlgn="base" hangingPunct="1">
        <a:spcBef>
          <a:spcPct val="0"/>
        </a:spcBef>
        <a:spcAft>
          <a:spcPct val="0"/>
        </a:spcAft>
        <a:defRPr sz="3385" b="1" i="1">
          <a:solidFill>
            <a:schemeClr val="tx2"/>
          </a:solidFill>
          <a:latin typeface="Arial" charset="0"/>
        </a:defRPr>
      </a:lvl4pPr>
      <a:lvl5pPr algn="l" rtl="0" eaLnBrk="1" fontAlgn="base" hangingPunct="1">
        <a:spcBef>
          <a:spcPct val="0"/>
        </a:spcBef>
        <a:spcAft>
          <a:spcPct val="0"/>
        </a:spcAft>
        <a:defRPr sz="3385" b="1" i="1">
          <a:solidFill>
            <a:schemeClr val="tx2"/>
          </a:solidFill>
          <a:latin typeface="Arial" charset="0"/>
        </a:defRPr>
      </a:lvl5pPr>
      <a:lvl6pPr marL="483626" algn="l" rtl="0" eaLnBrk="1" fontAlgn="base" hangingPunct="1">
        <a:spcBef>
          <a:spcPct val="0"/>
        </a:spcBef>
        <a:spcAft>
          <a:spcPct val="0"/>
        </a:spcAft>
        <a:defRPr sz="3385" b="1" i="1">
          <a:solidFill>
            <a:schemeClr val="tx2"/>
          </a:solidFill>
          <a:latin typeface="Arial" charset="0"/>
        </a:defRPr>
      </a:lvl6pPr>
      <a:lvl7pPr marL="967252" algn="l" rtl="0" eaLnBrk="1" fontAlgn="base" hangingPunct="1">
        <a:spcBef>
          <a:spcPct val="0"/>
        </a:spcBef>
        <a:spcAft>
          <a:spcPct val="0"/>
        </a:spcAft>
        <a:defRPr sz="3385" b="1" i="1">
          <a:solidFill>
            <a:schemeClr val="tx2"/>
          </a:solidFill>
          <a:latin typeface="Arial" charset="0"/>
        </a:defRPr>
      </a:lvl7pPr>
      <a:lvl8pPr marL="1450878" algn="l" rtl="0" eaLnBrk="1" fontAlgn="base" hangingPunct="1">
        <a:spcBef>
          <a:spcPct val="0"/>
        </a:spcBef>
        <a:spcAft>
          <a:spcPct val="0"/>
        </a:spcAft>
        <a:defRPr sz="3385" b="1" i="1">
          <a:solidFill>
            <a:schemeClr val="tx2"/>
          </a:solidFill>
          <a:latin typeface="Arial" charset="0"/>
        </a:defRPr>
      </a:lvl8pPr>
      <a:lvl9pPr marL="1934505" algn="l" rtl="0" eaLnBrk="1" fontAlgn="base" hangingPunct="1">
        <a:spcBef>
          <a:spcPct val="0"/>
        </a:spcBef>
        <a:spcAft>
          <a:spcPct val="0"/>
        </a:spcAft>
        <a:defRPr sz="3385" b="1" i="1">
          <a:solidFill>
            <a:schemeClr val="tx2"/>
          </a:solidFill>
          <a:latin typeface="Arial" charset="0"/>
        </a:defRPr>
      </a:lvl9pPr>
    </p:titleStyle>
    <p:bodyStyle>
      <a:lvl1pPr marL="305625" indent="-305625" algn="l" rtl="0" eaLnBrk="1" fontAlgn="base" hangingPunct="1">
        <a:spcBef>
          <a:spcPct val="20000"/>
        </a:spcBef>
        <a:spcAft>
          <a:spcPct val="0"/>
        </a:spcAft>
        <a:buClr>
          <a:srgbClr val="FFC107"/>
        </a:buClr>
        <a:buChar char="•"/>
        <a:defRPr sz="2116" baseline="0">
          <a:solidFill>
            <a:schemeClr val="tx1"/>
          </a:solidFill>
          <a:latin typeface="+mn-lt"/>
          <a:ea typeface="+mn-ea"/>
          <a:cs typeface="+mn-cs"/>
        </a:defRPr>
      </a:lvl1pPr>
      <a:lvl2pPr marL="708647" indent="-282115" algn="l" rtl="0" eaLnBrk="1" fontAlgn="base" hangingPunct="1">
        <a:spcBef>
          <a:spcPct val="20000"/>
        </a:spcBef>
        <a:spcAft>
          <a:spcPct val="0"/>
        </a:spcAft>
        <a:buClr>
          <a:srgbClr val="FFC107"/>
        </a:buClr>
        <a:buFont typeface="Arial" charset="0"/>
        <a:buChar char="−"/>
        <a:defRPr sz="1904">
          <a:solidFill>
            <a:schemeClr val="tx1"/>
          </a:solidFill>
          <a:latin typeface="+mn-lt"/>
        </a:defRPr>
      </a:lvl2pPr>
      <a:lvl3pPr marL="1039461" indent="-184718" algn="l" rtl="0" eaLnBrk="1" fontAlgn="base" hangingPunct="1">
        <a:spcBef>
          <a:spcPct val="20000"/>
        </a:spcBef>
        <a:spcAft>
          <a:spcPct val="0"/>
        </a:spcAft>
        <a:buClr>
          <a:srgbClr val="FFC107"/>
        </a:buClr>
        <a:buChar char="•"/>
        <a:defRPr sz="1692">
          <a:solidFill>
            <a:schemeClr val="tx1"/>
          </a:solidFill>
          <a:latin typeface="+mn-lt"/>
        </a:defRPr>
      </a:lvl3pPr>
      <a:lvl4pPr marL="1511332" indent="-282115" algn="l" rtl="0" eaLnBrk="1" fontAlgn="base" hangingPunct="1">
        <a:spcBef>
          <a:spcPct val="20000"/>
        </a:spcBef>
        <a:spcAft>
          <a:spcPct val="0"/>
        </a:spcAft>
        <a:buClr>
          <a:srgbClr val="FFC107"/>
        </a:buClr>
        <a:buFont typeface="Arial" charset="0"/>
        <a:buChar char="−"/>
        <a:defRPr sz="1481">
          <a:solidFill>
            <a:schemeClr val="tx1"/>
          </a:solidFill>
          <a:latin typeface="+mn-lt"/>
        </a:defRPr>
      </a:lvl4pPr>
      <a:lvl5pPr marL="1897561" indent="-196474" algn="l" rtl="0" eaLnBrk="1" fontAlgn="base" hangingPunct="1">
        <a:spcBef>
          <a:spcPct val="20000"/>
        </a:spcBef>
        <a:spcAft>
          <a:spcPct val="0"/>
        </a:spcAft>
        <a:buClr>
          <a:srgbClr val="FFC107"/>
        </a:buClr>
        <a:buChar char="•"/>
        <a:defRPr sz="1481">
          <a:solidFill>
            <a:schemeClr val="tx1"/>
          </a:solidFill>
          <a:latin typeface="+mn-lt"/>
        </a:defRPr>
      </a:lvl5pPr>
      <a:lvl6pPr marL="2381187" indent="-196474" algn="l" rtl="0" eaLnBrk="1" fontAlgn="base" hangingPunct="1">
        <a:spcBef>
          <a:spcPct val="20000"/>
        </a:spcBef>
        <a:spcAft>
          <a:spcPct val="0"/>
        </a:spcAft>
        <a:buClr>
          <a:schemeClr val="accent1"/>
        </a:buClr>
        <a:buChar char="•"/>
        <a:defRPr sz="2116">
          <a:solidFill>
            <a:schemeClr val="tx2"/>
          </a:solidFill>
          <a:latin typeface="+mn-lt"/>
        </a:defRPr>
      </a:lvl6pPr>
      <a:lvl7pPr marL="2864813" indent="-196474" algn="l" rtl="0" eaLnBrk="1" fontAlgn="base" hangingPunct="1">
        <a:spcBef>
          <a:spcPct val="20000"/>
        </a:spcBef>
        <a:spcAft>
          <a:spcPct val="0"/>
        </a:spcAft>
        <a:buClr>
          <a:schemeClr val="accent1"/>
        </a:buClr>
        <a:buChar char="•"/>
        <a:defRPr sz="2116">
          <a:solidFill>
            <a:schemeClr val="tx2"/>
          </a:solidFill>
          <a:latin typeface="+mn-lt"/>
        </a:defRPr>
      </a:lvl7pPr>
      <a:lvl8pPr marL="3348439" indent="-196474" algn="l" rtl="0" eaLnBrk="1" fontAlgn="base" hangingPunct="1">
        <a:spcBef>
          <a:spcPct val="20000"/>
        </a:spcBef>
        <a:spcAft>
          <a:spcPct val="0"/>
        </a:spcAft>
        <a:buClr>
          <a:schemeClr val="accent1"/>
        </a:buClr>
        <a:buChar char="•"/>
        <a:defRPr sz="2116">
          <a:solidFill>
            <a:schemeClr val="tx2"/>
          </a:solidFill>
          <a:latin typeface="+mn-lt"/>
        </a:defRPr>
      </a:lvl8pPr>
      <a:lvl9pPr marL="3832066" indent="-196474" algn="l" rtl="0" eaLnBrk="1" fontAlgn="base" hangingPunct="1">
        <a:spcBef>
          <a:spcPct val="20000"/>
        </a:spcBef>
        <a:spcAft>
          <a:spcPct val="0"/>
        </a:spcAft>
        <a:buClr>
          <a:schemeClr val="accent1"/>
        </a:buClr>
        <a:buChar char="•"/>
        <a:defRPr sz="2116">
          <a:solidFill>
            <a:schemeClr val="tx2"/>
          </a:solidFill>
          <a:latin typeface="+mn-lt"/>
        </a:defRPr>
      </a:lvl9pPr>
    </p:bodyStyle>
    <p:otherStyle>
      <a:defPPr>
        <a:defRPr lang="nl-NL"/>
      </a:defPPr>
      <a:lvl1pPr marL="0" algn="l" defTabSz="967252" rtl="0" eaLnBrk="1" latinLnBrk="0" hangingPunct="1">
        <a:defRPr sz="1904" kern="1200">
          <a:solidFill>
            <a:schemeClr val="tx1"/>
          </a:solidFill>
          <a:latin typeface="+mn-lt"/>
          <a:ea typeface="+mn-ea"/>
          <a:cs typeface="+mn-cs"/>
        </a:defRPr>
      </a:lvl1pPr>
      <a:lvl2pPr marL="483626" algn="l" defTabSz="967252" rtl="0" eaLnBrk="1" latinLnBrk="0" hangingPunct="1">
        <a:defRPr sz="1904" kern="1200">
          <a:solidFill>
            <a:schemeClr val="tx1"/>
          </a:solidFill>
          <a:latin typeface="+mn-lt"/>
          <a:ea typeface="+mn-ea"/>
          <a:cs typeface="+mn-cs"/>
        </a:defRPr>
      </a:lvl2pPr>
      <a:lvl3pPr marL="967252" algn="l" defTabSz="967252" rtl="0" eaLnBrk="1" latinLnBrk="0" hangingPunct="1">
        <a:defRPr sz="1904" kern="1200">
          <a:solidFill>
            <a:schemeClr val="tx1"/>
          </a:solidFill>
          <a:latin typeface="+mn-lt"/>
          <a:ea typeface="+mn-ea"/>
          <a:cs typeface="+mn-cs"/>
        </a:defRPr>
      </a:lvl3pPr>
      <a:lvl4pPr marL="1450878" algn="l" defTabSz="967252" rtl="0" eaLnBrk="1" latinLnBrk="0" hangingPunct="1">
        <a:defRPr sz="1904" kern="1200">
          <a:solidFill>
            <a:schemeClr val="tx1"/>
          </a:solidFill>
          <a:latin typeface="+mn-lt"/>
          <a:ea typeface="+mn-ea"/>
          <a:cs typeface="+mn-cs"/>
        </a:defRPr>
      </a:lvl4pPr>
      <a:lvl5pPr marL="1934505" algn="l" defTabSz="967252" rtl="0" eaLnBrk="1" latinLnBrk="0" hangingPunct="1">
        <a:defRPr sz="1904" kern="1200">
          <a:solidFill>
            <a:schemeClr val="tx1"/>
          </a:solidFill>
          <a:latin typeface="+mn-lt"/>
          <a:ea typeface="+mn-ea"/>
          <a:cs typeface="+mn-cs"/>
        </a:defRPr>
      </a:lvl5pPr>
      <a:lvl6pPr marL="2418131" algn="l" defTabSz="967252" rtl="0" eaLnBrk="1" latinLnBrk="0" hangingPunct="1">
        <a:defRPr sz="1904" kern="1200">
          <a:solidFill>
            <a:schemeClr val="tx1"/>
          </a:solidFill>
          <a:latin typeface="+mn-lt"/>
          <a:ea typeface="+mn-ea"/>
          <a:cs typeface="+mn-cs"/>
        </a:defRPr>
      </a:lvl6pPr>
      <a:lvl7pPr marL="2901757" algn="l" defTabSz="967252" rtl="0" eaLnBrk="1" latinLnBrk="0" hangingPunct="1">
        <a:defRPr sz="1904" kern="1200">
          <a:solidFill>
            <a:schemeClr val="tx1"/>
          </a:solidFill>
          <a:latin typeface="+mn-lt"/>
          <a:ea typeface="+mn-ea"/>
          <a:cs typeface="+mn-cs"/>
        </a:defRPr>
      </a:lvl7pPr>
      <a:lvl8pPr marL="3385383" algn="l" defTabSz="967252" rtl="0" eaLnBrk="1" latinLnBrk="0" hangingPunct="1">
        <a:defRPr sz="1904" kern="1200">
          <a:solidFill>
            <a:schemeClr val="tx1"/>
          </a:solidFill>
          <a:latin typeface="+mn-lt"/>
          <a:ea typeface="+mn-ea"/>
          <a:cs typeface="+mn-cs"/>
        </a:defRPr>
      </a:lvl8pPr>
      <a:lvl9pPr marL="3869009" algn="l" defTabSz="967252"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1">
          <p15:clr>
            <a:srgbClr val="F26B43"/>
          </p15:clr>
        </p15:guide>
        <p15:guide id="2" orient="horz" pos="454">
          <p15:clr>
            <a:srgbClr val="F26B43"/>
          </p15:clr>
        </p15:guide>
        <p15:guide id="3" pos="3629">
          <p15:clr>
            <a:srgbClr val="F26B43"/>
          </p15:clr>
        </p15:guide>
        <p15:guide id="4" pos="691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95065EB-DB19-40A5-92E8-E370B6F73FE7}"/>
              </a:ext>
            </a:extLst>
          </p:cNvPr>
          <p:cNvGraphicFramePr>
            <a:graphicFrameLocks noChangeAspect="1"/>
          </p:cNvGraphicFramePr>
          <p:nvPr userDrawn="1">
            <p:custDataLst>
              <p:tags r:id="rId5"/>
            </p:custDataLst>
            <p:extLst>
              <p:ext uri="{D42A27DB-BD31-4B8C-83A1-F6EECF244321}">
                <p14:modId xmlns:p14="http://schemas.microsoft.com/office/powerpoint/2010/main" val="2037422906"/>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6" imgW="501" imgH="502" progId="TCLayout.ActiveDocument.1">
                  <p:embed/>
                </p:oleObj>
              </mc:Choice>
              <mc:Fallback>
                <p:oleObj name="think-cell Slide" r:id="rId6" imgW="501" imgH="502" progId="TCLayout.ActiveDocument.1">
                  <p:embed/>
                  <p:pic>
                    <p:nvPicPr>
                      <p:cNvPr id="7" name="Object 6" hidden="1">
                        <a:extLst>
                          <a:ext uri="{FF2B5EF4-FFF2-40B4-BE49-F238E27FC236}">
                            <a16:creationId xmlns:a16="http://schemas.microsoft.com/office/drawing/2014/main" id="{395065EB-DB19-40A5-92E8-E370B6F73FE7}"/>
                          </a:ext>
                        </a:extLst>
                      </p:cNvPr>
                      <p:cNvPicPr/>
                      <p:nvPr/>
                    </p:nvPicPr>
                    <p:blipFill>
                      <a:blip r:embed="rId7"/>
                      <a:stretch>
                        <a:fillRect/>
                      </a:stretch>
                    </p:blipFill>
                    <p:spPr>
                      <a:xfrm>
                        <a:off x="1589" y="1588"/>
                        <a:ext cx="1588" cy="1588"/>
                      </a:xfrm>
                      <a:prstGeom prst="rect">
                        <a:avLst/>
                      </a:prstGeom>
                    </p:spPr>
                  </p:pic>
                </p:oleObj>
              </mc:Fallback>
            </mc:AlternateContent>
          </a:graphicData>
        </a:graphic>
      </p:graphicFrame>
      <p:sp>
        <p:nvSpPr>
          <p:cNvPr id="16" name="bk object 16"/>
          <p:cNvSpPr/>
          <p:nvPr/>
        </p:nvSpPr>
        <p:spPr>
          <a:xfrm>
            <a:off x="2" y="0"/>
            <a:ext cx="3035935" cy="6858000"/>
          </a:xfrm>
          <a:custGeom>
            <a:avLst/>
            <a:gdLst/>
            <a:ahLst/>
            <a:cxnLst/>
            <a:rect l="l" t="t" r="r" b="b"/>
            <a:pathLst>
              <a:path w="3035935" h="6858000">
                <a:moveTo>
                  <a:pt x="0" y="6858000"/>
                </a:moveTo>
                <a:lnTo>
                  <a:pt x="3035808" y="6858000"/>
                </a:lnTo>
                <a:lnTo>
                  <a:pt x="3035808" y="0"/>
                </a:lnTo>
                <a:lnTo>
                  <a:pt x="0" y="0"/>
                </a:lnTo>
                <a:lnTo>
                  <a:pt x="0" y="6858000"/>
                </a:lnTo>
                <a:close/>
              </a:path>
            </a:pathLst>
          </a:custGeom>
          <a:solidFill>
            <a:srgbClr val="1A5A92"/>
          </a:solidFill>
        </p:spPr>
        <p:txBody>
          <a:bodyPr wrap="square" lIns="0" tIns="0" rIns="0" bIns="0" rtlCol="0"/>
          <a:lstStyle/>
          <a:p>
            <a:endParaRPr sz="1350"/>
          </a:p>
        </p:txBody>
      </p:sp>
      <p:sp>
        <p:nvSpPr>
          <p:cNvPr id="17" name="bk object 17"/>
          <p:cNvSpPr/>
          <p:nvPr/>
        </p:nvSpPr>
        <p:spPr>
          <a:xfrm>
            <a:off x="912875" y="6368796"/>
            <a:ext cx="1979931" cy="121920"/>
          </a:xfrm>
          <a:custGeom>
            <a:avLst/>
            <a:gdLst/>
            <a:ahLst/>
            <a:cxnLst/>
            <a:rect l="l" t="t" r="r" b="b"/>
            <a:pathLst>
              <a:path w="1979930" h="121920">
                <a:moveTo>
                  <a:pt x="0" y="121919"/>
                </a:moveTo>
                <a:lnTo>
                  <a:pt x="1979676" y="121919"/>
                </a:lnTo>
                <a:lnTo>
                  <a:pt x="1979676" y="0"/>
                </a:lnTo>
                <a:lnTo>
                  <a:pt x="0" y="0"/>
                </a:lnTo>
                <a:lnTo>
                  <a:pt x="0" y="121919"/>
                </a:lnTo>
                <a:close/>
              </a:path>
            </a:pathLst>
          </a:custGeom>
          <a:solidFill>
            <a:srgbClr val="FFFFFF"/>
          </a:solidFill>
        </p:spPr>
        <p:txBody>
          <a:bodyPr wrap="square" lIns="0" tIns="0" rIns="0" bIns="0" rtlCol="0"/>
          <a:lstStyle/>
          <a:p>
            <a:endParaRPr sz="1350"/>
          </a:p>
        </p:txBody>
      </p:sp>
      <p:sp>
        <p:nvSpPr>
          <p:cNvPr id="18" name="bk object 18"/>
          <p:cNvSpPr/>
          <p:nvPr/>
        </p:nvSpPr>
        <p:spPr>
          <a:xfrm>
            <a:off x="207263" y="6140196"/>
            <a:ext cx="576580" cy="576580"/>
          </a:xfrm>
          <a:custGeom>
            <a:avLst/>
            <a:gdLst/>
            <a:ahLst/>
            <a:cxnLst/>
            <a:rect l="l" t="t" r="r" b="b"/>
            <a:pathLst>
              <a:path w="576580" h="576579">
                <a:moveTo>
                  <a:pt x="288036" y="0"/>
                </a:moveTo>
                <a:lnTo>
                  <a:pt x="241314" y="3769"/>
                </a:lnTo>
                <a:lnTo>
                  <a:pt x="196993" y="14684"/>
                </a:lnTo>
                <a:lnTo>
                  <a:pt x="155665" y="32149"/>
                </a:lnTo>
                <a:lnTo>
                  <a:pt x="117924" y="55573"/>
                </a:lnTo>
                <a:lnTo>
                  <a:pt x="84362" y="84362"/>
                </a:lnTo>
                <a:lnTo>
                  <a:pt x="55573" y="117924"/>
                </a:lnTo>
                <a:lnTo>
                  <a:pt x="32149" y="155665"/>
                </a:lnTo>
                <a:lnTo>
                  <a:pt x="14684" y="196993"/>
                </a:lnTo>
                <a:lnTo>
                  <a:pt x="3769" y="241314"/>
                </a:lnTo>
                <a:lnTo>
                  <a:pt x="0" y="288035"/>
                </a:lnTo>
                <a:lnTo>
                  <a:pt x="3769" y="334757"/>
                </a:lnTo>
                <a:lnTo>
                  <a:pt x="14684" y="379078"/>
                </a:lnTo>
                <a:lnTo>
                  <a:pt x="32149" y="420406"/>
                </a:lnTo>
                <a:lnTo>
                  <a:pt x="55573" y="458147"/>
                </a:lnTo>
                <a:lnTo>
                  <a:pt x="84362" y="491709"/>
                </a:lnTo>
                <a:lnTo>
                  <a:pt x="117924" y="520498"/>
                </a:lnTo>
                <a:lnTo>
                  <a:pt x="155665" y="543922"/>
                </a:lnTo>
                <a:lnTo>
                  <a:pt x="196993" y="561387"/>
                </a:lnTo>
                <a:lnTo>
                  <a:pt x="241314" y="572302"/>
                </a:lnTo>
                <a:lnTo>
                  <a:pt x="288036" y="576071"/>
                </a:lnTo>
                <a:lnTo>
                  <a:pt x="334757" y="572302"/>
                </a:lnTo>
                <a:lnTo>
                  <a:pt x="379078" y="561387"/>
                </a:lnTo>
                <a:lnTo>
                  <a:pt x="420406" y="543922"/>
                </a:lnTo>
                <a:lnTo>
                  <a:pt x="458147" y="520498"/>
                </a:lnTo>
                <a:lnTo>
                  <a:pt x="491709" y="491709"/>
                </a:lnTo>
                <a:lnTo>
                  <a:pt x="506593" y="474357"/>
                </a:lnTo>
                <a:lnTo>
                  <a:pt x="288036" y="474357"/>
                </a:lnTo>
                <a:lnTo>
                  <a:pt x="238506" y="467701"/>
                </a:lnTo>
                <a:lnTo>
                  <a:pt x="193999" y="448917"/>
                </a:lnTo>
                <a:lnTo>
                  <a:pt x="156289" y="419782"/>
                </a:lnTo>
                <a:lnTo>
                  <a:pt x="127154" y="382072"/>
                </a:lnTo>
                <a:lnTo>
                  <a:pt x="108370" y="337565"/>
                </a:lnTo>
                <a:lnTo>
                  <a:pt x="101714" y="288035"/>
                </a:lnTo>
                <a:lnTo>
                  <a:pt x="108370" y="238506"/>
                </a:lnTo>
                <a:lnTo>
                  <a:pt x="127154" y="193999"/>
                </a:lnTo>
                <a:lnTo>
                  <a:pt x="156289" y="156289"/>
                </a:lnTo>
                <a:lnTo>
                  <a:pt x="193999" y="127154"/>
                </a:lnTo>
                <a:lnTo>
                  <a:pt x="238506" y="108370"/>
                </a:lnTo>
                <a:lnTo>
                  <a:pt x="288036" y="101714"/>
                </a:lnTo>
                <a:lnTo>
                  <a:pt x="506593" y="101714"/>
                </a:lnTo>
                <a:lnTo>
                  <a:pt x="491709" y="84362"/>
                </a:lnTo>
                <a:lnTo>
                  <a:pt x="458147" y="55573"/>
                </a:lnTo>
                <a:lnTo>
                  <a:pt x="420406" y="32149"/>
                </a:lnTo>
                <a:lnTo>
                  <a:pt x="379078" y="14684"/>
                </a:lnTo>
                <a:lnTo>
                  <a:pt x="334757" y="3769"/>
                </a:lnTo>
                <a:lnTo>
                  <a:pt x="288036" y="0"/>
                </a:lnTo>
                <a:close/>
              </a:path>
              <a:path w="576580" h="576579">
                <a:moveTo>
                  <a:pt x="506593" y="101714"/>
                </a:moveTo>
                <a:lnTo>
                  <a:pt x="288036" y="101714"/>
                </a:lnTo>
                <a:lnTo>
                  <a:pt x="337565" y="108370"/>
                </a:lnTo>
                <a:lnTo>
                  <a:pt x="382072" y="127154"/>
                </a:lnTo>
                <a:lnTo>
                  <a:pt x="419782" y="156289"/>
                </a:lnTo>
                <a:lnTo>
                  <a:pt x="448917" y="193999"/>
                </a:lnTo>
                <a:lnTo>
                  <a:pt x="467701" y="238506"/>
                </a:lnTo>
                <a:lnTo>
                  <a:pt x="474357" y="288035"/>
                </a:lnTo>
                <a:lnTo>
                  <a:pt x="467701" y="337565"/>
                </a:lnTo>
                <a:lnTo>
                  <a:pt x="448917" y="382072"/>
                </a:lnTo>
                <a:lnTo>
                  <a:pt x="419782" y="419782"/>
                </a:lnTo>
                <a:lnTo>
                  <a:pt x="382072" y="448917"/>
                </a:lnTo>
                <a:lnTo>
                  <a:pt x="337565" y="467701"/>
                </a:lnTo>
                <a:lnTo>
                  <a:pt x="288036" y="474357"/>
                </a:lnTo>
                <a:lnTo>
                  <a:pt x="506593" y="474357"/>
                </a:lnTo>
                <a:lnTo>
                  <a:pt x="543922" y="420406"/>
                </a:lnTo>
                <a:lnTo>
                  <a:pt x="561387" y="379078"/>
                </a:lnTo>
                <a:lnTo>
                  <a:pt x="572302" y="334757"/>
                </a:lnTo>
                <a:lnTo>
                  <a:pt x="576072" y="288035"/>
                </a:lnTo>
                <a:lnTo>
                  <a:pt x="572302" y="241314"/>
                </a:lnTo>
                <a:lnTo>
                  <a:pt x="561387" y="196993"/>
                </a:lnTo>
                <a:lnTo>
                  <a:pt x="543922" y="155665"/>
                </a:lnTo>
                <a:lnTo>
                  <a:pt x="520498" y="117924"/>
                </a:lnTo>
                <a:lnTo>
                  <a:pt x="506593" y="101714"/>
                </a:lnTo>
                <a:close/>
              </a:path>
            </a:pathLst>
          </a:custGeom>
          <a:solidFill>
            <a:srgbClr val="FFFFFF"/>
          </a:solidFill>
        </p:spPr>
        <p:txBody>
          <a:bodyPr wrap="square" lIns="0" tIns="0" rIns="0" bIns="0" rtlCol="0"/>
          <a:lstStyle/>
          <a:p>
            <a:endParaRPr sz="1350"/>
          </a:p>
        </p:txBody>
      </p:sp>
      <p:sp>
        <p:nvSpPr>
          <p:cNvPr id="19" name="bk object 19"/>
          <p:cNvSpPr/>
          <p:nvPr/>
        </p:nvSpPr>
        <p:spPr>
          <a:xfrm>
            <a:off x="143255" y="6368796"/>
            <a:ext cx="706120" cy="119380"/>
          </a:xfrm>
          <a:custGeom>
            <a:avLst/>
            <a:gdLst/>
            <a:ahLst/>
            <a:cxnLst/>
            <a:rect l="l" t="t" r="r" b="b"/>
            <a:pathLst>
              <a:path w="706119" h="119379">
                <a:moveTo>
                  <a:pt x="0" y="118871"/>
                </a:moveTo>
                <a:lnTo>
                  <a:pt x="705612" y="118871"/>
                </a:lnTo>
                <a:lnTo>
                  <a:pt x="705612" y="0"/>
                </a:lnTo>
                <a:lnTo>
                  <a:pt x="0" y="0"/>
                </a:lnTo>
                <a:lnTo>
                  <a:pt x="0" y="118871"/>
                </a:lnTo>
                <a:close/>
              </a:path>
            </a:pathLst>
          </a:custGeom>
          <a:solidFill>
            <a:srgbClr val="FFFFFF"/>
          </a:solidFill>
        </p:spPr>
        <p:txBody>
          <a:bodyPr wrap="square" lIns="0" tIns="0" rIns="0" bIns="0" rtlCol="0"/>
          <a:lstStyle/>
          <a:p>
            <a:endParaRPr sz="1350"/>
          </a:p>
        </p:txBody>
      </p:sp>
      <p:sp>
        <p:nvSpPr>
          <p:cNvPr id="2" name="Holder 2"/>
          <p:cNvSpPr>
            <a:spLocks noGrp="1"/>
          </p:cNvSpPr>
          <p:nvPr>
            <p:ph type="title"/>
          </p:nvPr>
        </p:nvSpPr>
        <p:spPr>
          <a:xfrm>
            <a:off x="207701" y="272993"/>
            <a:ext cx="2567305" cy="574675"/>
          </a:xfrm>
          <a:prstGeom prst="rect">
            <a:avLst/>
          </a:prstGeom>
        </p:spPr>
        <p:txBody>
          <a:bodyPr wrap="square" lIns="0" tIns="0" rIns="0" bIns="0">
            <a:spAutoFit/>
          </a:bodyPr>
          <a:lstStyle>
            <a:lvl1pPr>
              <a:defRPr sz="3600" b="0" i="0">
                <a:solidFill>
                  <a:schemeClr val="bg1"/>
                </a:solidFill>
                <a:latin typeface="NJFont Light"/>
                <a:cs typeface="NJFont Light"/>
              </a:defRPr>
            </a:lvl1pPr>
          </a:lstStyle>
          <a:p>
            <a:r>
              <a:rPr lang="en-GB"/>
              <a:t>TEST </a:t>
            </a:r>
            <a:endParaRPr/>
          </a:p>
        </p:txBody>
      </p:sp>
      <p:sp>
        <p:nvSpPr>
          <p:cNvPr id="6" name="Holder 6"/>
          <p:cNvSpPr>
            <a:spLocks noGrp="1"/>
          </p:cNvSpPr>
          <p:nvPr>
            <p:ph type="sldNum" sz="quarter" idx="7"/>
          </p:nvPr>
        </p:nvSpPr>
        <p:spPr>
          <a:xfrm>
            <a:off x="912876" y="6486951"/>
            <a:ext cx="253365" cy="144335"/>
          </a:xfrm>
          <a:prstGeom prst="rect">
            <a:avLst/>
          </a:prstGeom>
          <a:noFill/>
        </p:spPr>
        <p:txBody>
          <a:bodyPr wrap="square" lIns="0" tIns="0" rIns="0" bIns="0" rtlCol="0">
            <a:spAutoFit/>
          </a:bodyPr>
          <a:lstStyle>
            <a:lvl1pPr>
              <a:defRPr lang="en-GB" sz="938" b="0" i="0" smtClean="0">
                <a:solidFill>
                  <a:schemeClr val="bg1"/>
                </a:solidFill>
                <a:latin typeface="NJFont Book" panose="020B0503020304020204" pitchFamily="34" charset="0"/>
              </a:defRPr>
            </a:lvl1pPr>
          </a:lstStyle>
          <a:p>
            <a:pPr algn="ctr"/>
            <a:fld id="{81D60167-4931-47E6-BA6A-407CBD079E47}" type="slidenum">
              <a:rPr lang="en-GB" smtClean="0"/>
              <a:pPr algn="ctr"/>
              <a:t>‹#›</a:t>
            </a:fld>
            <a:endParaRPr lang="en-GB"/>
          </a:p>
        </p:txBody>
      </p:sp>
      <p:sp>
        <p:nvSpPr>
          <p:cNvPr id="10" name="TextBox 9">
            <a:extLst>
              <a:ext uri="{FF2B5EF4-FFF2-40B4-BE49-F238E27FC236}">
                <a16:creationId xmlns:a16="http://schemas.microsoft.com/office/drawing/2014/main" id="{0BBCF4FC-A5A1-4A0E-8C22-634422D6A433}"/>
              </a:ext>
            </a:extLst>
          </p:cNvPr>
          <p:cNvSpPr txBox="1"/>
          <p:nvPr userDrawn="1"/>
        </p:nvSpPr>
        <p:spPr>
          <a:xfrm>
            <a:off x="912876" y="6068714"/>
            <a:ext cx="1979931" cy="236668"/>
          </a:xfrm>
          <a:prstGeom prst="rect">
            <a:avLst/>
          </a:prstGeom>
          <a:noFill/>
        </p:spPr>
        <p:txBody>
          <a:bodyPr wrap="square" lIns="0" rIns="0" rtlCol="0">
            <a:spAutoFit/>
          </a:bodyPr>
          <a:lstStyle/>
          <a:p>
            <a:pPr algn="ctr"/>
            <a:r>
              <a:rPr lang="en-GB" sz="938">
                <a:solidFill>
                  <a:schemeClr val="bg1"/>
                </a:solidFill>
                <a:latin typeface="NJFont Light" panose="020B0303020304020204" pitchFamily="34" charset="0"/>
              </a:rPr>
              <a:t>SHE INSIGHTS &amp; DIRECTION</a:t>
            </a:r>
          </a:p>
        </p:txBody>
      </p:sp>
      <p:sp>
        <p:nvSpPr>
          <p:cNvPr id="3" name="TextBox 2">
            <a:extLst>
              <a:ext uri="{FF2B5EF4-FFF2-40B4-BE49-F238E27FC236}">
                <a16:creationId xmlns:a16="http://schemas.microsoft.com/office/drawing/2014/main" id="{29D47C07-8720-448F-A35F-C0A1F57C43D4}"/>
              </a:ext>
            </a:extLst>
          </p:cNvPr>
          <p:cNvSpPr txBox="1"/>
          <p:nvPr userDrawn="1"/>
        </p:nvSpPr>
        <p:spPr>
          <a:xfrm>
            <a:off x="9380377" y="0"/>
            <a:ext cx="2811625" cy="230832"/>
          </a:xfrm>
          <a:prstGeom prst="rect">
            <a:avLst/>
          </a:prstGeom>
          <a:noFill/>
        </p:spPr>
        <p:txBody>
          <a:bodyPr wrap="square" rtlCol="0">
            <a:spAutoFit/>
          </a:bodyPr>
          <a:lstStyle/>
          <a:p>
            <a:pPr algn="r"/>
            <a:r>
              <a:rPr lang="en-GB" sz="900">
                <a:solidFill>
                  <a:srgbClr val="FF0000"/>
                </a:solidFill>
                <a:latin typeface="NJFont Book" panose="020B0503020304020204" pitchFamily="34" charset="0"/>
              </a:rPr>
              <a:t>TfL DRAFT – RESTRICTED</a:t>
            </a:r>
          </a:p>
        </p:txBody>
      </p:sp>
      <p:sp>
        <p:nvSpPr>
          <p:cNvPr id="4" name="MSIPCMContentMarking" descr="{&quot;HashCode&quot;:1369901735,&quot;Placement&quot;:&quot;Footer&quot;,&quot;Top&quot;:515.409363,&quot;Left&quot;:288.581818,&quot;SlideWidth&quot;:720,&quot;SlideHeight&quot;:540}">
            <a:extLst>
              <a:ext uri="{FF2B5EF4-FFF2-40B4-BE49-F238E27FC236}">
                <a16:creationId xmlns:a16="http://schemas.microsoft.com/office/drawing/2014/main" id="{3C3FA9F9-577D-4454-BB1E-B9BE12B61A3F}"/>
              </a:ext>
            </a:extLst>
          </p:cNvPr>
          <p:cNvSpPr txBox="1"/>
          <p:nvPr userDrawn="1"/>
        </p:nvSpPr>
        <p:spPr>
          <a:xfrm>
            <a:off x="4886652" y="6594127"/>
            <a:ext cx="2418696" cy="215444"/>
          </a:xfrm>
          <a:prstGeom prst="rect">
            <a:avLst/>
          </a:prstGeom>
          <a:noFill/>
        </p:spPr>
        <p:txBody>
          <a:bodyPr vert="horz" wrap="square" lIns="0" tIns="0" rIns="0" bIns="0" rtlCol="0" anchor="ctr" anchorCtr="1">
            <a:spAutoFit/>
          </a:bodyPr>
          <a:lstStyle/>
          <a:p>
            <a:pPr algn="ctr">
              <a:spcBef>
                <a:spcPts val="0"/>
              </a:spcBef>
              <a:spcAft>
                <a:spcPts val="0"/>
              </a:spcAft>
            </a:pPr>
            <a:r>
              <a:rPr lang="en-GB" sz="1400">
                <a:solidFill>
                  <a:srgbClr val="000000"/>
                </a:solidFill>
                <a:latin typeface="Calibri" panose="020F0502020204030204" pitchFamily="34" charset="0"/>
              </a:rPr>
              <a:t>TfL RESTRICTED</a:t>
            </a:r>
          </a:p>
        </p:txBody>
      </p:sp>
    </p:spTree>
    <p:extLst>
      <p:ext uri="{BB962C8B-B14F-4D97-AF65-F5344CB8AC3E}">
        <p14:creationId xmlns:p14="http://schemas.microsoft.com/office/powerpoint/2010/main" val="330330391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Lst>
  <p:hf hdr="0" ftr="0" dt="0"/>
  <p:txStyles>
    <p:titleStyle>
      <a:lvl1pPr>
        <a:defRPr sz="1800">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348596" y="213792"/>
            <a:ext cx="766045" cy="169277"/>
          </a:xfrm>
          <a:prstGeom prst="rect">
            <a:avLst/>
          </a:prstGeom>
          <a:noFill/>
        </p:spPr>
        <p:txBody>
          <a:bodyPr wrap="square" lIns="0" tIns="0" rIns="91342" bIns="0" rtlCol="0">
            <a:spAutoFit/>
          </a:bodyPr>
          <a:lstStyle/>
          <a:p>
            <a:pPr defTabSz="914052"/>
            <a:fld id="{8552FEF4-43CA-47F9-8A9C-CC0E010519B5}" type="slidenum">
              <a:rPr lang="en-GB" sz="1100">
                <a:solidFill>
                  <a:srgbClr val="0019A8"/>
                </a:solidFill>
              </a:rPr>
              <a:pPr defTabSz="914052"/>
              <a:t>‹#›</a:t>
            </a:fld>
            <a:endParaRPr lang="en-GB" sz="1100">
              <a:solidFill>
                <a:srgbClr val="0019A8"/>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32259" y="6034707"/>
            <a:ext cx="11535892" cy="615900"/>
          </a:xfrm>
          <a:prstGeom prst="rect">
            <a:avLst/>
          </a:prstGeom>
        </p:spPr>
      </p:pic>
      <p:sp>
        <p:nvSpPr>
          <p:cNvPr id="5" name="MSIPCMContentMarking" descr="{&quot;HashCode&quot;:1369901735,&quot;Placement&quot;:&quot;Footer&quot;,&quot;Top&quot;:515.409363,&quot;Left&quot;:288.581818,&quot;SlideWidth&quot;:720,&quot;SlideHeight&quot;:540}">
            <a:extLst>
              <a:ext uri="{FF2B5EF4-FFF2-40B4-BE49-F238E27FC236}">
                <a16:creationId xmlns:a16="http://schemas.microsoft.com/office/drawing/2014/main" id="{6A116BA8-3358-4A85-BFBB-DEB354267A62}"/>
              </a:ext>
            </a:extLst>
          </p:cNvPr>
          <p:cNvSpPr txBox="1"/>
          <p:nvPr userDrawn="1"/>
        </p:nvSpPr>
        <p:spPr>
          <a:xfrm>
            <a:off x="4886652" y="6594127"/>
            <a:ext cx="2418696" cy="215444"/>
          </a:xfrm>
          <a:prstGeom prst="rect">
            <a:avLst/>
          </a:prstGeom>
          <a:noFill/>
        </p:spPr>
        <p:txBody>
          <a:bodyPr vert="horz" wrap="square" lIns="0" tIns="0" rIns="0" bIns="0" rtlCol="0" anchor="ctr" anchorCtr="1">
            <a:spAutoFit/>
          </a:bodyPr>
          <a:lstStyle/>
          <a:p>
            <a:pPr algn="ctr">
              <a:spcBef>
                <a:spcPts val="0"/>
              </a:spcBef>
              <a:spcAft>
                <a:spcPts val="0"/>
              </a:spcAft>
            </a:pPr>
            <a:r>
              <a:rPr lang="en-GB" sz="1400">
                <a:solidFill>
                  <a:srgbClr val="000000"/>
                </a:solidFill>
                <a:latin typeface="Calibri" panose="020F0502020204030204" pitchFamily="34" charset="0"/>
              </a:rPr>
              <a:t>TfL RESTRICTED</a:t>
            </a:r>
          </a:p>
        </p:txBody>
      </p:sp>
    </p:spTree>
    <p:extLst>
      <p:ext uri="{BB962C8B-B14F-4D97-AF65-F5344CB8AC3E}">
        <p14:creationId xmlns:p14="http://schemas.microsoft.com/office/powerpoint/2010/main" val="22528364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5" r:id="rId3"/>
    <p:sldLayoutId id="2147483766" r:id="rId4"/>
  </p:sldLayoutIdLst>
  <p:hf hdr="0" ftr="0" dt="0"/>
  <p:txStyles>
    <p:titleStyle>
      <a:lvl1pPr algn="l" defTabSz="914052" rtl="0" eaLnBrk="1" latinLnBrk="0" hangingPunct="1">
        <a:spcBef>
          <a:spcPct val="0"/>
        </a:spcBef>
        <a:buNone/>
        <a:defRPr sz="2800" kern="1200">
          <a:solidFill>
            <a:schemeClr val="tx2"/>
          </a:solidFill>
          <a:latin typeface="+mj-lt"/>
          <a:ea typeface="+mj-ea"/>
          <a:cs typeface="+mj-cs"/>
        </a:defRPr>
      </a:lvl1pPr>
    </p:titleStyle>
    <p:bodyStyle>
      <a:lvl1pPr marL="355462" indent="-355462" algn="l" defTabSz="91405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68" indent="-285639" algn="l" defTabSz="91405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62" indent="-228511" algn="l" defTabSz="91405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86" indent="-228511" algn="l" defTabSz="91405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611" indent="-228511" algn="l" defTabSz="91405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634" indent="-228511" algn="l" defTabSz="91405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660" indent="-228511" algn="l" defTabSz="91405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683" indent="-228511" algn="l" defTabSz="91405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708" indent="-228511" algn="l" defTabSz="91405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52" rtl="0" eaLnBrk="1" latinLnBrk="0" hangingPunct="1">
        <a:defRPr sz="1800" kern="1200">
          <a:solidFill>
            <a:schemeClr val="tx1"/>
          </a:solidFill>
          <a:latin typeface="+mn-lt"/>
          <a:ea typeface="+mn-ea"/>
          <a:cs typeface="+mn-cs"/>
        </a:defRPr>
      </a:lvl1pPr>
      <a:lvl2pPr marL="457025" algn="l" defTabSz="914052" rtl="0" eaLnBrk="1" latinLnBrk="0" hangingPunct="1">
        <a:defRPr sz="1800" kern="1200">
          <a:solidFill>
            <a:schemeClr val="tx1"/>
          </a:solidFill>
          <a:latin typeface="+mn-lt"/>
          <a:ea typeface="+mn-ea"/>
          <a:cs typeface="+mn-cs"/>
        </a:defRPr>
      </a:lvl2pPr>
      <a:lvl3pPr marL="914052" algn="l" defTabSz="914052" rtl="0" eaLnBrk="1" latinLnBrk="0" hangingPunct="1">
        <a:defRPr sz="1800" kern="1200">
          <a:solidFill>
            <a:schemeClr val="tx1"/>
          </a:solidFill>
          <a:latin typeface="+mn-lt"/>
          <a:ea typeface="+mn-ea"/>
          <a:cs typeface="+mn-cs"/>
        </a:defRPr>
      </a:lvl3pPr>
      <a:lvl4pPr marL="1371074" algn="l" defTabSz="914052" rtl="0" eaLnBrk="1" latinLnBrk="0" hangingPunct="1">
        <a:defRPr sz="1800" kern="1200">
          <a:solidFill>
            <a:schemeClr val="tx1"/>
          </a:solidFill>
          <a:latin typeface="+mn-lt"/>
          <a:ea typeface="+mn-ea"/>
          <a:cs typeface="+mn-cs"/>
        </a:defRPr>
      </a:lvl4pPr>
      <a:lvl5pPr marL="1828098" algn="l" defTabSz="914052" rtl="0" eaLnBrk="1" latinLnBrk="0" hangingPunct="1">
        <a:defRPr sz="1800" kern="1200">
          <a:solidFill>
            <a:schemeClr val="tx1"/>
          </a:solidFill>
          <a:latin typeface="+mn-lt"/>
          <a:ea typeface="+mn-ea"/>
          <a:cs typeface="+mn-cs"/>
        </a:defRPr>
      </a:lvl5pPr>
      <a:lvl6pPr marL="2285118" algn="l" defTabSz="914052" rtl="0" eaLnBrk="1" latinLnBrk="0" hangingPunct="1">
        <a:defRPr sz="1800" kern="1200">
          <a:solidFill>
            <a:schemeClr val="tx1"/>
          </a:solidFill>
          <a:latin typeface="+mn-lt"/>
          <a:ea typeface="+mn-ea"/>
          <a:cs typeface="+mn-cs"/>
        </a:defRPr>
      </a:lvl6pPr>
      <a:lvl7pPr marL="2742147" algn="l" defTabSz="914052" rtl="0" eaLnBrk="1" latinLnBrk="0" hangingPunct="1">
        <a:defRPr sz="1800" kern="1200">
          <a:solidFill>
            <a:schemeClr val="tx1"/>
          </a:solidFill>
          <a:latin typeface="+mn-lt"/>
          <a:ea typeface="+mn-ea"/>
          <a:cs typeface="+mn-cs"/>
        </a:defRPr>
      </a:lvl7pPr>
      <a:lvl8pPr marL="3199170" algn="l" defTabSz="914052" rtl="0" eaLnBrk="1" latinLnBrk="0" hangingPunct="1">
        <a:defRPr sz="1800" kern="1200">
          <a:solidFill>
            <a:schemeClr val="tx1"/>
          </a:solidFill>
          <a:latin typeface="+mn-lt"/>
          <a:ea typeface="+mn-ea"/>
          <a:cs typeface="+mn-cs"/>
        </a:defRPr>
      </a:lvl8pPr>
      <a:lvl9pPr marL="3656196" algn="l" defTabSz="91405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612">
          <p15:clr>
            <a:srgbClr val="F26B43"/>
          </p15:clr>
        </p15:guide>
        <p15:guide id="3" pos="5602">
          <p15:clr>
            <a:srgbClr val="F26B43"/>
          </p15:clr>
        </p15:guide>
        <p15:guide id="4" pos="158">
          <p15:clr>
            <a:srgbClr val="F26B43"/>
          </p15:clr>
        </p15:guide>
        <p15:guide id="5" orient="horz" pos="3929">
          <p15:clr>
            <a:srgbClr val="F26B43"/>
          </p15:clr>
        </p15:guide>
        <p15:guide id="6" pos="385">
          <p15:clr>
            <a:srgbClr val="F26B43"/>
          </p15:clr>
        </p15:guide>
        <p15:guide id="7" pos="5148">
          <p15:clr>
            <a:srgbClr val="F26B43"/>
          </p15:clr>
        </p15:guide>
        <p15:guide id="8" pos="5375">
          <p15:clr>
            <a:srgbClr val="F26B43"/>
          </p15:clr>
        </p15:guide>
        <p15:guide id="9" pos="2880">
          <p15:clr>
            <a:srgbClr val="F26B43"/>
          </p15:clr>
        </p15:guide>
        <p15:guide id="10" pos="2993">
          <p15:clr>
            <a:srgbClr val="F26B43"/>
          </p15:clr>
        </p15:guide>
        <p15:guide id="11" pos="2767">
          <p15:clr>
            <a:srgbClr val="F26B43"/>
          </p15:clr>
        </p15:guide>
        <p15:guide id="12" orient="horz" pos="3657">
          <p15:clr>
            <a:srgbClr val="F26B43"/>
          </p15:clr>
        </p15:guide>
        <p15:guide id="13" pos="3107">
          <p15:clr>
            <a:srgbClr val="F26B43"/>
          </p15:clr>
        </p15:guide>
        <p15:guide id="14" pos="4921">
          <p15:clr>
            <a:srgbClr val="F26B43"/>
          </p15:clr>
        </p15:guide>
        <p15:guide id="15" orient="horz" pos="343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348596" y="213792"/>
            <a:ext cx="766045" cy="126958"/>
          </a:xfrm>
          <a:prstGeom prst="rect">
            <a:avLst/>
          </a:prstGeom>
          <a:noFill/>
        </p:spPr>
        <p:txBody>
          <a:bodyPr wrap="square" lIns="0" tIns="0" rIns="68507" bIns="0" rtlCol="0">
            <a:spAutoFit/>
          </a:bodyPr>
          <a:lstStyle/>
          <a:p>
            <a:pPr defTabSz="685539"/>
            <a:fld id="{8552FEF4-43CA-47F9-8A9C-CC0E010519B5}" type="slidenum">
              <a:rPr lang="en-GB" sz="825">
                <a:solidFill>
                  <a:srgbClr val="0019A8"/>
                </a:solidFill>
              </a:rPr>
              <a:pPr defTabSz="685539"/>
              <a:t>‹#›</a:t>
            </a:fld>
            <a:endParaRPr lang="en-GB" sz="825">
              <a:solidFill>
                <a:srgbClr val="0019A8"/>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gray">
          <a:xfrm>
            <a:off x="332259" y="6034707"/>
            <a:ext cx="11535892" cy="615900"/>
          </a:xfrm>
          <a:prstGeom prst="rect">
            <a:avLst/>
          </a:prstGeom>
        </p:spPr>
      </p:pic>
      <p:sp>
        <p:nvSpPr>
          <p:cNvPr id="2" name="MSIPCMContentMarking" descr="{&quot;HashCode&quot;:1369901735,&quot;Placement&quot;:&quot;Footer&quot;,&quot;Top&quot;:515.409363,&quot;Left&quot;:288.581818,&quot;SlideWidth&quot;:720,&quot;SlideHeight&quot;:540}">
            <a:extLst>
              <a:ext uri="{FF2B5EF4-FFF2-40B4-BE49-F238E27FC236}">
                <a16:creationId xmlns:a16="http://schemas.microsoft.com/office/drawing/2014/main" id="{55856B68-26D0-48C9-91B5-710442A2C297}"/>
              </a:ext>
            </a:extLst>
          </p:cNvPr>
          <p:cNvSpPr txBox="1"/>
          <p:nvPr userDrawn="1"/>
        </p:nvSpPr>
        <p:spPr>
          <a:xfrm>
            <a:off x="4886652" y="6594127"/>
            <a:ext cx="2418696" cy="215444"/>
          </a:xfrm>
          <a:prstGeom prst="rect">
            <a:avLst/>
          </a:prstGeom>
          <a:noFill/>
        </p:spPr>
        <p:txBody>
          <a:bodyPr vert="horz" wrap="square" lIns="0" tIns="0" rIns="0" bIns="0" rtlCol="0" anchor="ctr" anchorCtr="1">
            <a:spAutoFit/>
          </a:bodyPr>
          <a:lstStyle/>
          <a:p>
            <a:pPr algn="ctr">
              <a:spcBef>
                <a:spcPct val="0"/>
              </a:spcBef>
              <a:spcAft>
                <a:spcPct val="0"/>
              </a:spcAft>
            </a:pPr>
            <a:r>
              <a:rPr lang="en-GB" sz="1400">
                <a:solidFill>
                  <a:srgbClr val="000000"/>
                </a:solidFill>
                <a:latin typeface="Calibri" panose="020F0502020204030204" pitchFamily="34" charset="0"/>
              </a:rPr>
              <a:t>TfL RESTRICTED</a:t>
            </a:r>
          </a:p>
        </p:txBody>
      </p:sp>
    </p:spTree>
    <p:extLst>
      <p:ext uri="{BB962C8B-B14F-4D97-AF65-F5344CB8AC3E}">
        <p14:creationId xmlns:p14="http://schemas.microsoft.com/office/powerpoint/2010/main" val="92429713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1" r:id="rId3"/>
    <p:sldLayoutId id="2147483772" r:id="rId4"/>
    <p:sldLayoutId id="2147483773" r:id="rId5"/>
  </p:sldLayoutIdLst>
  <p:hf hdr="0" ftr="0" dt="0"/>
  <p:txStyles>
    <p:titleStyle>
      <a:lvl1pPr algn="l" defTabSz="685539" rtl="0" eaLnBrk="1" latinLnBrk="0" hangingPunct="1">
        <a:spcBef>
          <a:spcPct val="0"/>
        </a:spcBef>
        <a:buNone/>
        <a:defRPr sz="2100" kern="1200">
          <a:solidFill>
            <a:schemeClr val="tx2"/>
          </a:solidFill>
          <a:latin typeface="+mj-lt"/>
          <a:ea typeface="+mj-ea"/>
          <a:cs typeface="+mj-cs"/>
        </a:defRPr>
      </a:lvl1pPr>
    </p:titleStyle>
    <p:bodyStyle>
      <a:lvl1pPr marL="266597" indent="-266597" algn="l" defTabSz="68553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001" indent="-214229" algn="l" defTabSz="685539"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6922" indent="-171383" algn="l" defTabSz="685539"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99690" indent="-171383" algn="l" defTabSz="68553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458" indent="-171383" algn="l" defTabSz="68553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226" indent="-171383" algn="l" defTabSz="68553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7995" indent="-171383" algn="l" defTabSz="68553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0762" indent="-171383" algn="l" defTabSz="68553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531" indent="-171383" algn="l" defTabSz="68553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539" rtl="0" eaLnBrk="1" latinLnBrk="0" hangingPunct="1">
        <a:defRPr sz="1350" kern="1200">
          <a:solidFill>
            <a:schemeClr val="tx1"/>
          </a:solidFill>
          <a:latin typeface="+mn-lt"/>
          <a:ea typeface="+mn-ea"/>
          <a:cs typeface="+mn-cs"/>
        </a:defRPr>
      </a:lvl1pPr>
      <a:lvl2pPr marL="342769" algn="l" defTabSz="685539" rtl="0" eaLnBrk="1" latinLnBrk="0" hangingPunct="1">
        <a:defRPr sz="1350" kern="1200">
          <a:solidFill>
            <a:schemeClr val="tx1"/>
          </a:solidFill>
          <a:latin typeface="+mn-lt"/>
          <a:ea typeface="+mn-ea"/>
          <a:cs typeface="+mn-cs"/>
        </a:defRPr>
      </a:lvl2pPr>
      <a:lvl3pPr marL="685539" algn="l" defTabSz="685539" rtl="0" eaLnBrk="1" latinLnBrk="0" hangingPunct="1">
        <a:defRPr sz="1350" kern="1200">
          <a:solidFill>
            <a:schemeClr val="tx1"/>
          </a:solidFill>
          <a:latin typeface="+mn-lt"/>
          <a:ea typeface="+mn-ea"/>
          <a:cs typeface="+mn-cs"/>
        </a:defRPr>
      </a:lvl3pPr>
      <a:lvl4pPr marL="1028306" algn="l" defTabSz="685539" rtl="0" eaLnBrk="1" latinLnBrk="0" hangingPunct="1">
        <a:defRPr sz="1350" kern="1200">
          <a:solidFill>
            <a:schemeClr val="tx1"/>
          </a:solidFill>
          <a:latin typeface="+mn-lt"/>
          <a:ea typeface="+mn-ea"/>
          <a:cs typeface="+mn-cs"/>
        </a:defRPr>
      </a:lvl4pPr>
      <a:lvl5pPr marL="1371074" algn="l" defTabSz="685539" rtl="0" eaLnBrk="1" latinLnBrk="0" hangingPunct="1">
        <a:defRPr sz="1350" kern="1200">
          <a:solidFill>
            <a:schemeClr val="tx1"/>
          </a:solidFill>
          <a:latin typeface="+mn-lt"/>
          <a:ea typeface="+mn-ea"/>
          <a:cs typeface="+mn-cs"/>
        </a:defRPr>
      </a:lvl5pPr>
      <a:lvl6pPr marL="1713839" algn="l" defTabSz="685539" rtl="0" eaLnBrk="1" latinLnBrk="0" hangingPunct="1">
        <a:defRPr sz="1350" kern="1200">
          <a:solidFill>
            <a:schemeClr val="tx1"/>
          </a:solidFill>
          <a:latin typeface="+mn-lt"/>
          <a:ea typeface="+mn-ea"/>
          <a:cs typeface="+mn-cs"/>
        </a:defRPr>
      </a:lvl6pPr>
      <a:lvl7pPr marL="2056610" algn="l" defTabSz="685539" rtl="0" eaLnBrk="1" latinLnBrk="0" hangingPunct="1">
        <a:defRPr sz="1350" kern="1200">
          <a:solidFill>
            <a:schemeClr val="tx1"/>
          </a:solidFill>
          <a:latin typeface="+mn-lt"/>
          <a:ea typeface="+mn-ea"/>
          <a:cs typeface="+mn-cs"/>
        </a:defRPr>
      </a:lvl7pPr>
      <a:lvl8pPr marL="2399378" algn="l" defTabSz="685539" rtl="0" eaLnBrk="1" latinLnBrk="0" hangingPunct="1">
        <a:defRPr sz="1350" kern="1200">
          <a:solidFill>
            <a:schemeClr val="tx1"/>
          </a:solidFill>
          <a:latin typeface="+mn-lt"/>
          <a:ea typeface="+mn-ea"/>
          <a:cs typeface="+mn-cs"/>
        </a:defRPr>
      </a:lvl8pPr>
      <a:lvl9pPr marL="2742147" algn="l" defTabSz="68553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612">
          <p15:clr>
            <a:srgbClr val="F26B43"/>
          </p15:clr>
        </p15:guide>
        <p15:guide id="3" pos="5602">
          <p15:clr>
            <a:srgbClr val="F26B43"/>
          </p15:clr>
        </p15:guide>
        <p15:guide id="4" pos="158">
          <p15:clr>
            <a:srgbClr val="F26B43"/>
          </p15:clr>
        </p15:guide>
        <p15:guide id="5" orient="horz" pos="3929">
          <p15:clr>
            <a:srgbClr val="F26B43"/>
          </p15:clr>
        </p15:guide>
        <p15:guide id="6" pos="385">
          <p15:clr>
            <a:srgbClr val="F26B43"/>
          </p15:clr>
        </p15:guide>
        <p15:guide id="7" pos="5148">
          <p15:clr>
            <a:srgbClr val="F26B43"/>
          </p15:clr>
        </p15:guide>
        <p15:guide id="8" pos="5375">
          <p15:clr>
            <a:srgbClr val="F26B43"/>
          </p15:clr>
        </p15:guide>
        <p15:guide id="9" pos="2880">
          <p15:clr>
            <a:srgbClr val="F26B43"/>
          </p15:clr>
        </p15:guide>
        <p15:guide id="10" pos="2993">
          <p15:clr>
            <a:srgbClr val="F26B43"/>
          </p15:clr>
        </p15:guide>
        <p15:guide id="11" pos="2767">
          <p15:clr>
            <a:srgbClr val="F26B43"/>
          </p15:clr>
        </p15:guide>
        <p15:guide id="12" orient="horz" pos="3657">
          <p15:clr>
            <a:srgbClr val="F26B43"/>
          </p15:clr>
        </p15:guide>
        <p15:guide id="13" pos="3107">
          <p15:clr>
            <a:srgbClr val="F26B43"/>
          </p15:clr>
        </p15:guide>
        <p15:guide id="14" pos="4921">
          <p15:clr>
            <a:srgbClr val="F26B43"/>
          </p15:clr>
        </p15:guide>
        <p15:guide id="15" orient="horz" pos="343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w of white trucks&#10;&#10;AI-generated content may be incorrect.">
            <a:extLst>
              <a:ext uri="{FF2B5EF4-FFF2-40B4-BE49-F238E27FC236}">
                <a16:creationId xmlns:a16="http://schemas.microsoft.com/office/drawing/2014/main" id="{C395435A-006C-3F89-6FD8-87A2288F532D}"/>
              </a:ext>
            </a:extLst>
          </p:cNvPr>
          <p:cNvPicPr>
            <a:picLocks noChangeAspect="1"/>
          </p:cNvPicPr>
          <p:nvPr/>
        </p:nvPicPr>
        <p:blipFill rotWithShape="1">
          <a:blip r:embed="rId3">
            <a:extLst>
              <a:ext uri="{28A0092B-C50C-407E-A947-70E740481C1C}">
                <a14:useLocalDpi xmlns:a14="http://schemas.microsoft.com/office/drawing/2010/main" val="0"/>
              </a:ext>
            </a:extLst>
          </a:blip>
          <a:srcRect l="8461" t="15313" r="5711" b="18438"/>
          <a:stretch/>
        </p:blipFill>
        <p:spPr>
          <a:xfrm>
            <a:off x="-102637" y="-83976"/>
            <a:ext cx="12475916" cy="6419461"/>
          </a:xfrm>
          <a:prstGeom prst="rect">
            <a:avLst/>
          </a:prstGeom>
        </p:spPr>
      </p:pic>
    </p:spTree>
    <p:extLst>
      <p:ext uri="{BB962C8B-B14F-4D97-AF65-F5344CB8AC3E}">
        <p14:creationId xmlns:p14="http://schemas.microsoft.com/office/powerpoint/2010/main" val="63921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70335D9B-8954-A144-02A7-8ADBE86DA8CA}"/>
              </a:ext>
            </a:extLst>
          </p:cNvPr>
          <p:cNvGraphicFramePr>
            <a:graphicFrameLocks noGrp="1"/>
          </p:cNvGraphicFramePr>
          <p:nvPr/>
        </p:nvGraphicFramePr>
        <p:xfrm>
          <a:off x="2589" y="1449898"/>
          <a:ext cx="12062754" cy="4612245"/>
        </p:xfrm>
        <a:graphic>
          <a:graphicData uri="http://schemas.openxmlformats.org/drawingml/2006/table">
            <a:tbl>
              <a:tblPr firstRow="1" bandRow="1">
                <a:tableStyleId>{5C22544A-7EE6-4342-B048-85BDC9FD1C3A}</a:tableStyleId>
              </a:tblPr>
              <a:tblGrid>
                <a:gridCol w="4020918">
                  <a:extLst>
                    <a:ext uri="{9D8B030D-6E8A-4147-A177-3AD203B41FA5}">
                      <a16:colId xmlns:a16="http://schemas.microsoft.com/office/drawing/2014/main" val="2903279110"/>
                    </a:ext>
                  </a:extLst>
                </a:gridCol>
                <a:gridCol w="4020918">
                  <a:extLst>
                    <a:ext uri="{9D8B030D-6E8A-4147-A177-3AD203B41FA5}">
                      <a16:colId xmlns:a16="http://schemas.microsoft.com/office/drawing/2014/main" val="686498063"/>
                    </a:ext>
                  </a:extLst>
                </a:gridCol>
                <a:gridCol w="4020918">
                  <a:extLst>
                    <a:ext uri="{9D8B030D-6E8A-4147-A177-3AD203B41FA5}">
                      <a16:colId xmlns:a16="http://schemas.microsoft.com/office/drawing/2014/main" val="3533917777"/>
                    </a:ext>
                  </a:extLst>
                </a:gridCol>
              </a:tblGrid>
              <a:tr h="3489014">
                <a:tc>
                  <a:txBody>
                    <a:bodyPr/>
                    <a:lstStyle/>
                    <a:p>
                      <a:pPr algn="ctr"/>
                      <a:endParaRPr lang="nl-NL" sz="2800" b="1" dirty="0"/>
                    </a:p>
                  </a:txBody>
                  <a:tcPr marL="91379" marR="91379" marT="45690" marB="4569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p>
                      <a:pPr algn="ctr"/>
                      <a:endParaRPr lang="nl-NL" sz="2800" dirty="0"/>
                    </a:p>
                  </a:txBody>
                  <a:tcPr marL="91379" marR="91379" marT="45690" marB="4569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p>
                      <a:pPr algn="ctr"/>
                      <a:endParaRPr lang="nl-NL" sz="2800" dirty="0"/>
                    </a:p>
                  </a:txBody>
                  <a:tcPr marL="91379" marR="91379" marT="45690" marB="4569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93968610"/>
                  </a:ext>
                </a:extLst>
              </a:tr>
              <a:tr h="1123231">
                <a:tc>
                  <a:txBody>
                    <a:bodyPr/>
                    <a:lstStyle/>
                    <a:p>
                      <a:pPr algn="ctr"/>
                      <a:r>
                        <a:rPr lang="nl-NL" sz="2800" b="1" i="0" kern="1200" dirty="0">
                          <a:solidFill>
                            <a:schemeClr val="bg1"/>
                          </a:solidFill>
                          <a:effectLst/>
                          <a:latin typeface="+mn-lt"/>
                          <a:ea typeface="+mn-ea"/>
                          <a:cs typeface="+mn-cs"/>
                        </a:rPr>
                        <a:t>CO</a:t>
                      </a:r>
                      <a:r>
                        <a:rPr lang="nl-NL" sz="2800" b="1" baseline="-25000" dirty="0">
                          <a:solidFill>
                            <a:schemeClr val="bg1"/>
                          </a:solidFill>
                          <a:effectLst/>
                        </a:rPr>
                        <a:t>2</a:t>
                      </a:r>
                      <a:r>
                        <a:rPr lang="nl-NL" sz="2800" b="1" i="0" kern="1200" dirty="0">
                          <a:solidFill>
                            <a:schemeClr val="bg1"/>
                          </a:solidFill>
                          <a:effectLst/>
                          <a:latin typeface="+mn-lt"/>
                          <a:ea typeface="+mn-ea"/>
                          <a:cs typeface="+mn-cs"/>
                        </a:rPr>
                        <a:t> </a:t>
                      </a:r>
                      <a:r>
                        <a:rPr lang="nl-NL" sz="2800" b="1" i="0" kern="1200" dirty="0" err="1">
                          <a:solidFill>
                            <a:schemeClr val="bg1"/>
                          </a:solidFill>
                          <a:effectLst/>
                          <a:latin typeface="+mn-lt"/>
                          <a:ea typeface="+mn-ea"/>
                          <a:cs typeface="+mn-cs"/>
                        </a:rPr>
                        <a:t>Reduction</a:t>
                      </a:r>
                      <a:endParaRPr lang="nl-NL" sz="2800" b="1" i="0" kern="1200" dirty="0">
                        <a:solidFill>
                          <a:schemeClr val="bg1"/>
                        </a:solidFill>
                        <a:effectLst/>
                        <a:latin typeface="+mn-lt"/>
                        <a:ea typeface="+mn-ea"/>
                        <a:cs typeface="+mn-cs"/>
                      </a:endParaRPr>
                    </a:p>
                  </a:txBody>
                  <a:tcPr marL="91379" marR="91379" marT="45690" marB="4569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pPr algn="ctr"/>
                      <a:r>
                        <a:rPr lang="en-US" sz="2800" b="1" dirty="0">
                          <a:solidFill>
                            <a:schemeClr val="bg1"/>
                          </a:solidFill>
                        </a:rPr>
                        <a:t>Urban Access </a:t>
                      </a:r>
                    </a:p>
                    <a:p>
                      <a:pPr algn="ctr"/>
                      <a:r>
                        <a:rPr lang="en-US" sz="2800" b="1" dirty="0">
                          <a:solidFill>
                            <a:schemeClr val="bg1"/>
                          </a:solidFill>
                        </a:rPr>
                        <a:t>Regulations</a:t>
                      </a:r>
                      <a:endParaRPr lang="nl-NL" sz="2800" b="1" dirty="0">
                        <a:solidFill>
                          <a:schemeClr val="bg1"/>
                        </a:solidFill>
                      </a:endParaRPr>
                    </a:p>
                  </a:txBody>
                  <a:tcPr marL="91379" marR="91379" marT="45690" marB="4569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pPr algn="ctr"/>
                      <a:r>
                        <a:rPr lang="en-US" sz="2800" b="1" dirty="0">
                          <a:solidFill>
                            <a:schemeClr val="bg1"/>
                          </a:solidFill>
                        </a:rPr>
                        <a:t>Corporate </a:t>
                      </a:r>
                    </a:p>
                    <a:p>
                      <a:pPr algn="ctr"/>
                      <a:r>
                        <a:rPr lang="en-US" sz="2800" b="1" dirty="0">
                          <a:solidFill>
                            <a:schemeClr val="bg1"/>
                          </a:solidFill>
                        </a:rPr>
                        <a:t>Sustainability</a:t>
                      </a:r>
                      <a:endParaRPr lang="nl-NL" sz="2800" b="1" dirty="0">
                        <a:solidFill>
                          <a:schemeClr val="bg1"/>
                        </a:solidFill>
                      </a:endParaRPr>
                    </a:p>
                  </a:txBody>
                  <a:tcPr marL="91379" marR="91379" marT="45690" marB="4569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1398976444"/>
                  </a:ext>
                </a:extLst>
              </a:tr>
            </a:tbl>
          </a:graphicData>
        </a:graphic>
      </p:graphicFrame>
      <p:pic>
        <p:nvPicPr>
          <p:cNvPr id="12" name="Picture 11">
            <a:extLst>
              <a:ext uri="{FF2B5EF4-FFF2-40B4-BE49-F238E27FC236}">
                <a16:creationId xmlns:a16="http://schemas.microsoft.com/office/drawing/2014/main" id="{D556956F-B9E5-DEE6-5DD2-D2D26F3021C6}"/>
              </a:ext>
            </a:extLst>
          </p:cNvPr>
          <p:cNvPicPr>
            <a:picLocks noChangeAspect="1"/>
          </p:cNvPicPr>
          <p:nvPr/>
        </p:nvPicPr>
        <p:blipFill rotWithShape="1">
          <a:blip r:embed="rId3"/>
          <a:srcRect l="20954" r="19050"/>
          <a:stretch/>
        </p:blipFill>
        <p:spPr>
          <a:xfrm>
            <a:off x="8087086" y="1449898"/>
            <a:ext cx="4031876" cy="3487800"/>
          </a:xfrm>
          <a:prstGeom prst="rect">
            <a:avLst/>
          </a:prstGeom>
        </p:spPr>
      </p:pic>
      <p:pic>
        <p:nvPicPr>
          <p:cNvPr id="6" name="Picture 5" descr="Relationship between the SFDR and the EU Taxonomy | Celsia">
            <a:extLst>
              <a:ext uri="{FF2B5EF4-FFF2-40B4-BE49-F238E27FC236}">
                <a16:creationId xmlns:a16="http://schemas.microsoft.com/office/drawing/2014/main" id="{F1CDFEEE-389D-748B-B4E0-3F90709222B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
          <a:stretch/>
        </p:blipFill>
        <p:spPr bwMode="auto">
          <a:xfrm>
            <a:off x="84260" y="1449898"/>
            <a:ext cx="4044103" cy="3487800"/>
          </a:xfrm>
          <a:prstGeom prst="rect">
            <a:avLst/>
          </a:prstGeom>
          <a:solidFill>
            <a:srgbClr val="FFFFFF"/>
          </a:solidFill>
        </p:spPr>
      </p:pic>
      <p:pic>
        <p:nvPicPr>
          <p:cNvPr id="7" name="Picture 6">
            <a:extLst>
              <a:ext uri="{FF2B5EF4-FFF2-40B4-BE49-F238E27FC236}">
                <a16:creationId xmlns:a16="http://schemas.microsoft.com/office/drawing/2014/main" id="{9C198A83-024C-83F3-C0C5-74CD063D86A0}"/>
              </a:ext>
            </a:extLst>
          </p:cNvPr>
          <p:cNvPicPr>
            <a:picLocks noChangeAspect="1"/>
          </p:cNvPicPr>
          <p:nvPr/>
        </p:nvPicPr>
        <p:blipFill rotWithShape="1">
          <a:blip r:embed="rId5"/>
          <a:srcRect b="3676"/>
          <a:stretch/>
        </p:blipFill>
        <p:spPr>
          <a:xfrm>
            <a:off x="4059014" y="1481960"/>
            <a:ext cx="4044104" cy="3487800"/>
          </a:xfrm>
          <a:prstGeom prst="rect">
            <a:avLst/>
          </a:prstGeom>
        </p:spPr>
      </p:pic>
      <p:sp>
        <p:nvSpPr>
          <p:cNvPr id="2" name="Title 1">
            <a:extLst>
              <a:ext uri="{FF2B5EF4-FFF2-40B4-BE49-F238E27FC236}">
                <a16:creationId xmlns:a16="http://schemas.microsoft.com/office/drawing/2014/main" id="{6D307F0B-0DD0-00D6-317E-3921C2E16956}"/>
              </a:ext>
            </a:extLst>
          </p:cNvPr>
          <p:cNvSpPr>
            <a:spLocks noGrp="1"/>
          </p:cNvSpPr>
          <p:nvPr>
            <p:ph type="title"/>
          </p:nvPr>
        </p:nvSpPr>
        <p:spPr/>
        <p:txBody>
          <a:bodyPr/>
          <a:lstStyle/>
          <a:p>
            <a:r>
              <a:rPr lang="en-US" sz="3598" cap="all" dirty="0">
                <a:solidFill>
                  <a:srgbClr val="080808"/>
                </a:solidFill>
                <a:latin typeface="Swis721 BT"/>
              </a:rPr>
              <a:t>Zero emission </a:t>
            </a:r>
            <a:r>
              <a:rPr lang="en-US" sz="3598" b="1" cap="all" dirty="0">
                <a:solidFill>
                  <a:srgbClr val="080808"/>
                </a:solidFill>
                <a:latin typeface="Swis721 BT"/>
              </a:rPr>
              <a:t>market drivers</a:t>
            </a:r>
            <a:endParaRPr lang="nl-NL" b="1" dirty="0"/>
          </a:p>
        </p:txBody>
      </p:sp>
    </p:spTree>
    <p:extLst>
      <p:ext uri="{BB962C8B-B14F-4D97-AF65-F5344CB8AC3E}">
        <p14:creationId xmlns:p14="http://schemas.microsoft.com/office/powerpoint/2010/main" val="265043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06B11DFE-F833-3159-FC0E-99EB92211DF3}"/>
              </a:ext>
            </a:extLst>
          </p:cNvPr>
          <p:cNvGrpSpPr/>
          <p:nvPr/>
        </p:nvGrpSpPr>
        <p:grpSpPr>
          <a:xfrm>
            <a:off x="2053" y="1155"/>
            <a:ext cx="12187895" cy="6456492"/>
            <a:chOff x="0" y="1"/>
            <a:chExt cx="12192000" cy="6458666"/>
          </a:xfrm>
        </p:grpSpPr>
        <p:pic>
          <p:nvPicPr>
            <p:cNvPr id="9" name="Afbeelding 8">
              <a:extLst>
                <a:ext uri="{FF2B5EF4-FFF2-40B4-BE49-F238E27FC236}">
                  <a16:creationId xmlns:a16="http://schemas.microsoft.com/office/drawing/2014/main" id="{C7704161-DB0B-3467-260E-70D193DB459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
              <a:ext cx="12192000" cy="6458666"/>
            </a:xfrm>
            <a:prstGeom prst="rect">
              <a:avLst/>
            </a:prstGeom>
          </p:spPr>
        </p:pic>
        <p:sp>
          <p:nvSpPr>
            <p:cNvPr id="10" name="Rechthoek 9">
              <a:extLst>
                <a:ext uri="{FF2B5EF4-FFF2-40B4-BE49-F238E27FC236}">
                  <a16:creationId xmlns:a16="http://schemas.microsoft.com/office/drawing/2014/main" id="{8D2202C0-0185-DB49-E45F-518CD93B78E8}"/>
                </a:ext>
              </a:extLst>
            </p:cNvPr>
            <p:cNvSpPr/>
            <p:nvPr/>
          </p:nvSpPr>
          <p:spPr bwMode="auto">
            <a:xfrm>
              <a:off x="10756900" y="5575300"/>
              <a:ext cx="1435100" cy="546100"/>
            </a:xfrm>
            <a:prstGeom prst="rect">
              <a:avLst/>
            </a:prstGeom>
            <a:solidFill>
              <a:srgbClr val="CECFD1"/>
            </a:solidFill>
            <a:ln w="9525" cap="flat" cmpd="sng" algn="ctr">
              <a:noFill/>
              <a:prstDash val="solid"/>
              <a:round/>
              <a:headEnd type="none" w="med" len="med"/>
              <a:tailEnd type="none" w="med" len="med"/>
            </a:ln>
            <a:effectLst/>
          </p:spPr>
          <p:txBody>
            <a:bodyPr vert="horz" wrap="square" lIns="91410" tIns="45705" rIns="91410" bIns="45705" numCol="1" rtlCol="0" anchor="t" anchorCtr="0" compatLnSpc="1">
              <a:prstTxWarp prst="textNoShape">
                <a:avLst/>
              </a:prstTxWarp>
            </a:bodyPr>
            <a:lstStyle/>
            <a:p>
              <a:pPr defTabSz="914150" eaLnBrk="0" fontAlgn="base" hangingPunct="0">
                <a:spcBef>
                  <a:spcPct val="0"/>
                </a:spcBef>
                <a:spcAft>
                  <a:spcPct val="0"/>
                </a:spcAft>
                <a:defRPr/>
              </a:pPr>
              <a:endParaRPr lang="en-US" sz="1999">
                <a:solidFill>
                  <a:srgbClr val="FFFFFF"/>
                </a:solidFill>
                <a:latin typeface="Inter" panose="02000503000000020004" pitchFamily="2" charset="0"/>
              </a:endParaRPr>
            </a:p>
          </p:txBody>
        </p:sp>
      </p:grpSp>
    </p:spTree>
    <p:extLst>
      <p:ext uri="{BB962C8B-B14F-4D97-AF65-F5344CB8AC3E}">
        <p14:creationId xmlns:p14="http://schemas.microsoft.com/office/powerpoint/2010/main" val="1062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6EEC5E-045B-B09C-CDB0-C60FFFE783AE}"/>
              </a:ext>
            </a:extLst>
          </p:cNvPr>
          <p:cNvPicPr>
            <a:picLocks noChangeAspect="1"/>
          </p:cNvPicPr>
          <p:nvPr/>
        </p:nvPicPr>
        <p:blipFill>
          <a:blip r:embed="rId2"/>
          <a:srcRect l="931" t="28238" b="1198"/>
          <a:stretch/>
        </p:blipFill>
        <p:spPr>
          <a:xfrm>
            <a:off x="4156414" y="3192732"/>
            <a:ext cx="3877867" cy="1657760"/>
          </a:xfrm>
          <a:prstGeom prst="rect">
            <a:avLst/>
          </a:prstGeom>
          <a:ln>
            <a:noFill/>
          </a:ln>
        </p:spPr>
      </p:pic>
      <p:graphicFrame>
        <p:nvGraphicFramePr>
          <p:cNvPr id="17" name="Table 11">
            <a:extLst>
              <a:ext uri="{FF2B5EF4-FFF2-40B4-BE49-F238E27FC236}">
                <a16:creationId xmlns:a16="http://schemas.microsoft.com/office/drawing/2014/main" id="{FF38B1D6-40CA-6C89-5CE9-CB7BE8088F4D}"/>
              </a:ext>
            </a:extLst>
          </p:cNvPr>
          <p:cNvGraphicFramePr>
            <a:graphicFrameLocks noGrp="1"/>
          </p:cNvGraphicFramePr>
          <p:nvPr/>
        </p:nvGraphicFramePr>
        <p:xfrm>
          <a:off x="88001" y="1691326"/>
          <a:ext cx="12034743" cy="4589362"/>
        </p:xfrm>
        <a:graphic>
          <a:graphicData uri="http://schemas.openxmlformats.org/drawingml/2006/table">
            <a:tbl>
              <a:tblPr firstRow="1" bandRow="1">
                <a:tableStyleId>{5C22544A-7EE6-4342-B048-85BDC9FD1C3A}</a:tableStyleId>
              </a:tblPr>
              <a:tblGrid>
                <a:gridCol w="4011581">
                  <a:extLst>
                    <a:ext uri="{9D8B030D-6E8A-4147-A177-3AD203B41FA5}">
                      <a16:colId xmlns:a16="http://schemas.microsoft.com/office/drawing/2014/main" val="2903279110"/>
                    </a:ext>
                  </a:extLst>
                </a:gridCol>
                <a:gridCol w="4011581">
                  <a:extLst>
                    <a:ext uri="{9D8B030D-6E8A-4147-A177-3AD203B41FA5}">
                      <a16:colId xmlns:a16="http://schemas.microsoft.com/office/drawing/2014/main" val="686498063"/>
                    </a:ext>
                  </a:extLst>
                </a:gridCol>
                <a:gridCol w="4011581">
                  <a:extLst>
                    <a:ext uri="{9D8B030D-6E8A-4147-A177-3AD203B41FA5}">
                      <a16:colId xmlns:a16="http://schemas.microsoft.com/office/drawing/2014/main" val="3533917777"/>
                    </a:ext>
                  </a:extLst>
                </a:gridCol>
              </a:tblGrid>
              <a:tr h="3471704">
                <a:tc>
                  <a:txBody>
                    <a:bodyPr/>
                    <a:lstStyle/>
                    <a:p>
                      <a:pPr algn="ctr"/>
                      <a:endParaRPr lang="nl-NL" sz="2800" b="1" dirty="0">
                        <a:latin typeface="Inter" panose="02000503000000020004" pitchFamily="2" charset="0"/>
                      </a:endParaRPr>
                    </a:p>
                  </a:txBody>
                  <a:tcPr marL="91410" marR="91410" marT="45705" marB="4570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p>
                      <a:pPr algn="ctr"/>
                      <a:endParaRPr lang="nl-NL" sz="2800" dirty="0">
                        <a:latin typeface="Inter" panose="02000503000000020004" pitchFamily="2" charset="0"/>
                      </a:endParaRPr>
                    </a:p>
                  </a:txBody>
                  <a:tcPr marL="91410" marR="91410" marT="45705" marB="4570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p>
                      <a:pPr algn="ctr">
                        <a:lnSpc>
                          <a:spcPct val="150000"/>
                        </a:lnSpc>
                      </a:pPr>
                      <a:endParaRPr lang="en-US" sz="2400" b="0" dirty="0">
                        <a:solidFill>
                          <a:srgbClr val="0070C0"/>
                        </a:solidFill>
                        <a:effectLst/>
                        <a:latin typeface="Inter" panose="02000503000000020004" pitchFamily="2" charset="0"/>
                      </a:endParaRPr>
                    </a:p>
                    <a:p>
                      <a:pPr algn="ctr">
                        <a:lnSpc>
                          <a:spcPct val="150000"/>
                        </a:lnSpc>
                      </a:pPr>
                      <a:endParaRPr lang="nl-NL" sz="2800" b="0" dirty="0"/>
                    </a:p>
                  </a:txBody>
                  <a:tcPr marL="91410" marR="91410" marT="45705" marB="4570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93968610"/>
                  </a:ext>
                </a:extLst>
              </a:tr>
              <a:tr h="1117658">
                <a:tc>
                  <a:txBody>
                    <a:bodyPr/>
                    <a:lstStyle/>
                    <a:p>
                      <a:pPr algn="ctr"/>
                      <a:r>
                        <a:rPr lang="en-US" sz="2800" b="1" i="0" kern="1200" noProof="0" dirty="0">
                          <a:solidFill>
                            <a:schemeClr val="bg1"/>
                          </a:solidFill>
                          <a:effectLst/>
                          <a:latin typeface="Inter" panose="02000503000000020004" pitchFamily="2" charset="0"/>
                          <a:ea typeface="+mn-ea"/>
                          <a:cs typeface="+mn-cs"/>
                        </a:rPr>
                        <a:t>Electric Vehicles</a:t>
                      </a:r>
                      <a:endParaRPr lang="en-US" sz="2800" b="1" noProof="0" dirty="0">
                        <a:solidFill>
                          <a:schemeClr val="bg1"/>
                        </a:solidFill>
                      </a:endParaRPr>
                    </a:p>
                  </a:txBody>
                  <a:tcPr marL="91410" marR="91410" marT="45705" marB="4570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pPr algn="ctr"/>
                      <a:r>
                        <a:rPr lang="en-US" sz="2800" b="1" noProof="0" dirty="0">
                          <a:solidFill>
                            <a:schemeClr val="bg1"/>
                          </a:solidFill>
                          <a:latin typeface="Inter" panose="02000503000000020004" pitchFamily="2" charset="0"/>
                        </a:rPr>
                        <a:t>Charging Solutions</a:t>
                      </a:r>
                    </a:p>
                  </a:txBody>
                  <a:tcPr marL="91410" marR="91410" marT="45705" marB="4570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tc>
                  <a:txBody>
                    <a:bodyPr/>
                    <a:lstStyle/>
                    <a:p>
                      <a:pPr algn="ctr"/>
                      <a:r>
                        <a:rPr lang="en-US" sz="2800" b="1" noProof="0" dirty="0">
                          <a:solidFill>
                            <a:schemeClr val="bg1"/>
                          </a:solidFill>
                          <a:latin typeface="Inter" panose="02000503000000020004" pitchFamily="2" charset="0"/>
                        </a:rPr>
                        <a:t>Services</a:t>
                      </a:r>
                    </a:p>
                  </a:txBody>
                  <a:tcPr marL="91410" marR="91410" marT="45705" marB="4570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1398976444"/>
                  </a:ext>
                </a:extLst>
              </a:tr>
            </a:tbl>
          </a:graphicData>
        </a:graphic>
      </p:graphicFrame>
      <p:pic>
        <p:nvPicPr>
          <p:cNvPr id="3" name="Picture 2" descr="A group of white trucks parked in a parking lot&#10;&#10;Description automatically generated">
            <a:extLst>
              <a:ext uri="{FF2B5EF4-FFF2-40B4-BE49-F238E27FC236}">
                <a16:creationId xmlns:a16="http://schemas.microsoft.com/office/drawing/2014/main" id="{DA4A0E00-5667-C625-C99B-F275482E23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8" t="-1" r="9906" b="388"/>
          <a:stretch/>
        </p:blipFill>
        <p:spPr>
          <a:xfrm>
            <a:off x="111264" y="2397787"/>
            <a:ext cx="3939738" cy="2731647"/>
          </a:xfrm>
          <a:prstGeom prst="rect">
            <a:avLst/>
          </a:prstGeom>
        </p:spPr>
      </p:pic>
      <p:sp>
        <p:nvSpPr>
          <p:cNvPr id="2" name="Title 1">
            <a:extLst>
              <a:ext uri="{FF2B5EF4-FFF2-40B4-BE49-F238E27FC236}">
                <a16:creationId xmlns:a16="http://schemas.microsoft.com/office/drawing/2014/main" id="{821D8D1B-F77B-3B8A-E118-15BDEDE8D32B}"/>
              </a:ext>
            </a:extLst>
          </p:cNvPr>
          <p:cNvSpPr>
            <a:spLocks noGrp="1"/>
          </p:cNvSpPr>
          <p:nvPr>
            <p:ph type="title"/>
          </p:nvPr>
        </p:nvSpPr>
        <p:spPr/>
        <p:txBody>
          <a:bodyPr/>
          <a:lstStyle/>
          <a:p>
            <a:r>
              <a:rPr lang="en-US" dirty="0">
                <a:effectLst/>
                <a:latin typeface="Swis721 BT" panose="020B0504020202020204" charset="0"/>
              </a:rPr>
              <a:t>TOTAL TRANSPORT SOLUTION</a:t>
            </a:r>
            <a:endParaRPr lang="nl-NL" dirty="0">
              <a:effectLst/>
              <a:latin typeface="Swis721 BT" panose="020B0504020202020204" charset="0"/>
            </a:endParaRPr>
          </a:p>
        </p:txBody>
      </p:sp>
      <p:sp>
        <p:nvSpPr>
          <p:cNvPr id="20" name="Rectangle 19">
            <a:extLst>
              <a:ext uri="{FF2B5EF4-FFF2-40B4-BE49-F238E27FC236}">
                <a16:creationId xmlns:a16="http://schemas.microsoft.com/office/drawing/2014/main" id="{121D8116-0F1A-F234-7E5D-1F5D0D19EBFA}"/>
              </a:ext>
            </a:extLst>
          </p:cNvPr>
          <p:cNvSpPr/>
          <p:nvPr/>
        </p:nvSpPr>
        <p:spPr bwMode="auto">
          <a:xfrm>
            <a:off x="4123487" y="2392793"/>
            <a:ext cx="3939737" cy="2736641"/>
          </a:xfrm>
          <a:prstGeom prst="rect">
            <a:avLst/>
          </a:prstGeom>
          <a:noFill/>
          <a:ln w="9525" cap="flat" cmpd="sng" algn="ctr">
            <a:solidFill>
              <a:schemeClr val="bg2">
                <a:lumMod val="65000"/>
              </a:schemeClr>
            </a:solidFill>
            <a:prstDash val="solid"/>
            <a:round/>
            <a:headEnd type="none" w="med" len="med"/>
            <a:tailEnd type="none" w="med" len="med"/>
          </a:ln>
          <a:effectLst/>
        </p:spPr>
        <p:txBody>
          <a:bodyPr vert="horz" wrap="square" lIns="91410" tIns="45705" rIns="91410" bIns="45705" numCol="1" rtlCol="0" anchor="t" anchorCtr="0" compatLnSpc="1">
            <a:prstTxWarp prst="textNoShape">
              <a:avLst/>
            </a:prstTxWarp>
          </a:bodyPr>
          <a:lstStyle/>
          <a:p>
            <a:pPr defTabSz="914150" eaLnBrk="0" fontAlgn="base" hangingPunct="0">
              <a:spcBef>
                <a:spcPct val="0"/>
              </a:spcBef>
              <a:spcAft>
                <a:spcPct val="0"/>
              </a:spcAft>
            </a:pPr>
            <a:endParaRPr lang="nl-NL" sz="1999">
              <a:solidFill>
                <a:srgbClr val="FFFFFF"/>
              </a:solidFill>
              <a:latin typeface="Arial" charset="0"/>
            </a:endParaRPr>
          </a:p>
        </p:txBody>
      </p:sp>
      <p:sp>
        <p:nvSpPr>
          <p:cNvPr id="21" name="Rectangle 20">
            <a:extLst>
              <a:ext uri="{FF2B5EF4-FFF2-40B4-BE49-F238E27FC236}">
                <a16:creationId xmlns:a16="http://schemas.microsoft.com/office/drawing/2014/main" id="{3F6F60F1-6794-7FFF-100A-E053B9BD1471}"/>
              </a:ext>
            </a:extLst>
          </p:cNvPr>
          <p:cNvSpPr/>
          <p:nvPr/>
        </p:nvSpPr>
        <p:spPr bwMode="auto">
          <a:xfrm>
            <a:off x="8135708" y="2392793"/>
            <a:ext cx="3939737" cy="2736641"/>
          </a:xfrm>
          <a:prstGeom prst="rect">
            <a:avLst/>
          </a:prstGeom>
          <a:solidFill>
            <a:schemeClr val="bg1">
              <a:lumMod val="95000"/>
            </a:schemeClr>
          </a:solidFill>
          <a:ln w="9525" cap="flat" cmpd="sng" algn="ctr">
            <a:solidFill>
              <a:schemeClr val="bg2">
                <a:lumMod val="65000"/>
              </a:schemeClr>
            </a:solidFill>
            <a:prstDash val="solid"/>
            <a:round/>
            <a:headEnd type="none" w="med" len="med"/>
            <a:tailEnd type="none" w="med" len="med"/>
          </a:ln>
          <a:effectLst/>
        </p:spPr>
        <p:txBody>
          <a:bodyPr vert="horz" wrap="square" lIns="91410" tIns="45705" rIns="91410" bIns="45705" numCol="1" rtlCol="0" anchor="t" anchorCtr="0" compatLnSpc="1">
            <a:prstTxWarp prst="textNoShape">
              <a:avLst/>
            </a:prstTxWarp>
          </a:bodyPr>
          <a:lstStyle/>
          <a:p>
            <a:pPr defTabSz="914150" eaLnBrk="0" fontAlgn="base" hangingPunct="0">
              <a:spcBef>
                <a:spcPct val="0"/>
              </a:spcBef>
              <a:spcAft>
                <a:spcPct val="0"/>
              </a:spcAft>
            </a:pPr>
            <a:endParaRPr lang="nl-NL" sz="1999">
              <a:solidFill>
                <a:srgbClr val="FFFFFF"/>
              </a:solidFill>
              <a:latin typeface="Arial" charset="0"/>
            </a:endParaRPr>
          </a:p>
        </p:txBody>
      </p:sp>
      <p:sp>
        <p:nvSpPr>
          <p:cNvPr id="23" name="TextBox 22">
            <a:extLst>
              <a:ext uri="{FF2B5EF4-FFF2-40B4-BE49-F238E27FC236}">
                <a16:creationId xmlns:a16="http://schemas.microsoft.com/office/drawing/2014/main" id="{7AC41E6C-118E-3196-B800-3C8F2123655F}"/>
              </a:ext>
            </a:extLst>
          </p:cNvPr>
          <p:cNvSpPr txBox="1"/>
          <p:nvPr/>
        </p:nvSpPr>
        <p:spPr>
          <a:xfrm>
            <a:off x="8164726" y="2468228"/>
            <a:ext cx="3958019" cy="2571088"/>
          </a:xfrm>
          <a:prstGeom prst="rect">
            <a:avLst/>
          </a:prstGeom>
          <a:noFill/>
        </p:spPr>
        <p:txBody>
          <a:bodyPr wrap="square" anchor="ctr">
            <a:spAutoFit/>
          </a:bodyPr>
          <a:lstStyle/>
          <a:p>
            <a:pPr algn="ctr" defTabSz="914150">
              <a:lnSpc>
                <a:spcPct val="150000"/>
              </a:lnSpc>
            </a:pPr>
            <a:r>
              <a:rPr lang="en-US" sz="2199" b="1" dirty="0">
                <a:solidFill>
                  <a:srgbClr val="0070C0"/>
                </a:solidFill>
                <a:latin typeface="Inter" panose="02000503000000020004" pitchFamily="2" charset="0"/>
              </a:rPr>
              <a:t>Connected Services</a:t>
            </a:r>
          </a:p>
          <a:p>
            <a:pPr algn="ctr" defTabSz="966723">
              <a:lnSpc>
                <a:spcPct val="150000"/>
              </a:lnSpc>
              <a:defRPr/>
            </a:pPr>
            <a:r>
              <a:rPr lang="en-US" sz="2199" b="1" dirty="0">
                <a:solidFill>
                  <a:srgbClr val="0070C0"/>
                </a:solidFill>
                <a:latin typeface="Inter" panose="02000503000000020004" pitchFamily="2" charset="0"/>
              </a:rPr>
              <a:t>Uptime Services</a:t>
            </a:r>
          </a:p>
          <a:p>
            <a:pPr algn="ctr" defTabSz="914150">
              <a:lnSpc>
                <a:spcPct val="150000"/>
              </a:lnSpc>
            </a:pPr>
            <a:r>
              <a:rPr lang="en-US" sz="2199" b="1" dirty="0">
                <a:solidFill>
                  <a:srgbClr val="0070C0"/>
                </a:solidFill>
                <a:latin typeface="Inter" panose="02000503000000020004" pitchFamily="2" charset="0"/>
              </a:rPr>
              <a:t>Financial Services</a:t>
            </a:r>
          </a:p>
          <a:p>
            <a:pPr algn="ctr" defTabSz="914150">
              <a:lnSpc>
                <a:spcPct val="150000"/>
              </a:lnSpc>
            </a:pPr>
            <a:r>
              <a:rPr lang="en-US" sz="2199" b="1" dirty="0">
                <a:solidFill>
                  <a:srgbClr val="0070C0"/>
                </a:solidFill>
                <a:latin typeface="Inter" panose="02000503000000020004" pitchFamily="2" charset="0"/>
              </a:rPr>
              <a:t>Fleet Services</a:t>
            </a:r>
          </a:p>
          <a:p>
            <a:pPr algn="ctr" defTabSz="914150">
              <a:lnSpc>
                <a:spcPct val="150000"/>
              </a:lnSpc>
            </a:pPr>
            <a:r>
              <a:rPr lang="en-US" sz="2199" b="1" dirty="0">
                <a:solidFill>
                  <a:srgbClr val="0070C0"/>
                </a:solidFill>
                <a:latin typeface="Inter" panose="02000503000000020004" pitchFamily="2" charset="0"/>
              </a:rPr>
              <a:t>Driver Training</a:t>
            </a:r>
            <a:endParaRPr lang="nl-NL" sz="2199" b="1" dirty="0">
              <a:solidFill>
                <a:srgbClr val="333333"/>
              </a:solidFill>
              <a:latin typeface="Inter" panose="02000503000000020004" pitchFamily="2" charset="0"/>
            </a:endParaRPr>
          </a:p>
        </p:txBody>
      </p:sp>
      <p:sp>
        <p:nvSpPr>
          <p:cNvPr id="24" name="Rectangle 23">
            <a:extLst>
              <a:ext uri="{FF2B5EF4-FFF2-40B4-BE49-F238E27FC236}">
                <a16:creationId xmlns:a16="http://schemas.microsoft.com/office/drawing/2014/main" id="{D90277E4-AC14-EC03-40AF-6254E4C24BED}"/>
              </a:ext>
            </a:extLst>
          </p:cNvPr>
          <p:cNvSpPr/>
          <p:nvPr/>
        </p:nvSpPr>
        <p:spPr bwMode="auto">
          <a:xfrm>
            <a:off x="111265" y="2397787"/>
            <a:ext cx="3939737" cy="2731647"/>
          </a:xfrm>
          <a:prstGeom prst="rect">
            <a:avLst/>
          </a:prstGeom>
          <a:noFill/>
          <a:ln w="9525" cap="flat" cmpd="sng" algn="ctr">
            <a:solidFill>
              <a:schemeClr val="bg2">
                <a:lumMod val="65000"/>
              </a:schemeClr>
            </a:solidFill>
            <a:prstDash val="solid"/>
            <a:round/>
            <a:headEnd type="none" w="med" len="med"/>
            <a:tailEnd type="none" w="med" len="med"/>
          </a:ln>
          <a:effectLst/>
        </p:spPr>
        <p:txBody>
          <a:bodyPr vert="horz" wrap="square" lIns="91410" tIns="45705" rIns="91410" bIns="45705" numCol="1" rtlCol="0" anchor="t" anchorCtr="0" compatLnSpc="1">
            <a:prstTxWarp prst="textNoShape">
              <a:avLst/>
            </a:prstTxWarp>
          </a:bodyPr>
          <a:lstStyle/>
          <a:p>
            <a:pPr defTabSz="914150" eaLnBrk="0" fontAlgn="base" hangingPunct="0">
              <a:spcBef>
                <a:spcPct val="0"/>
              </a:spcBef>
              <a:spcAft>
                <a:spcPct val="0"/>
              </a:spcAft>
            </a:pPr>
            <a:endParaRPr lang="nl-NL" sz="1999">
              <a:solidFill>
                <a:srgbClr val="FFFFFF"/>
              </a:solidFill>
              <a:latin typeface="Arial" charset="0"/>
            </a:endParaRPr>
          </a:p>
        </p:txBody>
      </p:sp>
      <p:sp>
        <p:nvSpPr>
          <p:cNvPr id="5" name="Isosceles Triangle 4">
            <a:extLst>
              <a:ext uri="{FF2B5EF4-FFF2-40B4-BE49-F238E27FC236}">
                <a16:creationId xmlns:a16="http://schemas.microsoft.com/office/drawing/2014/main" id="{6820228E-3217-817E-69A7-742ABEC6DE5A}"/>
              </a:ext>
            </a:extLst>
          </p:cNvPr>
          <p:cNvSpPr/>
          <p:nvPr/>
        </p:nvSpPr>
        <p:spPr bwMode="auto">
          <a:xfrm>
            <a:off x="111263" y="1053179"/>
            <a:ext cx="11964183" cy="1287541"/>
          </a:xfrm>
          <a:prstGeom prst="triangle">
            <a:avLst/>
          </a:prstGeom>
          <a:gradFill flip="none" rotWithShape="1">
            <a:gsLst>
              <a:gs pos="0">
                <a:schemeClr val="bg1"/>
              </a:gs>
              <a:gs pos="61000">
                <a:srgbClr val="AED2ED"/>
              </a:gs>
              <a:gs pos="38000">
                <a:srgbClr val="E8F3FC"/>
              </a:gs>
              <a:gs pos="100000">
                <a:srgbClr val="0070C0"/>
              </a:gs>
            </a:gsLst>
            <a:lin ang="5400000" scaled="1"/>
            <a:tileRect/>
          </a:gradFill>
          <a:ln w="9525" cap="flat" cmpd="sng" algn="ctr">
            <a:noFill/>
            <a:prstDash val="solid"/>
            <a:round/>
            <a:headEnd type="none" w="med" len="med"/>
            <a:tailEnd type="none" w="med" len="med"/>
          </a:ln>
          <a:effectLst/>
        </p:spPr>
        <p:txBody>
          <a:bodyPr vert="horz" wrap="square" lIns="91410" tIns="45705" rIns="91410" bIns="45705" numCol="1" rtlCol="0" anchor="t" anchorCtr="0" compatLnSpc="1">
            <a:prstTxWarp prst="textNoShape">
              <a:avLst/>
            </a:prstTxWarp>
          </a:bodyPr>
          <a:lstStyle/>
          <a:p>
            <a:pPr defTabSz="914150" eaLnBrk="0" fontAlgn="base" hangingPunct="0">
              <a:spcBef>
                <a:spcPct val="0"/>
              </a:spcBef>
              <a:spcAft>
                <a:spcPct val="0"/>
              </a:spcAft>
            </a:pPr>
            <a:endParaRPr lang="nl-NL" sz="1999" dirty="0">
              <a:solidFill>
                <a:srgbClr val="FFFFFF"/>
              </a:solidFill>
              <a:latin typeface="Arial" charset="0"/>
            </a:endParaRPr>
          </a:p>
        </p:txBody>
      </p:sp>
      <p:pic>
        <p:nvPicPr>
          <p:cNvPr id="6" name="Picture 4" descr="Cost Icons &amp; Symbols">
            <a:extLst>
              <a:ext uri="{FF2B5EF4-FFF2-40B4-BE49-F238E27FC236}">
                <a16:creationId xmlns:a16="http://schemas.microsoft.com/office/drawing/2014/main" id="{73050116-133E-05AA-A7C8-4EA4AEC2C0D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43482" y="1560729"/>
            <a:ext cx="705452" cy="7054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ubsidy - Free business and finance icons">
            <a:extLst>
              <a:ext uri="{FF2B5EF4-FFF2-40B4-BE49-F238E27FC236}">
                <a16:creationId xmlns:a16="http://schemas.microsoft.com/office/drawing/2014/main" id="{DC547680-058C-DD4E-0D64-5B9062CE390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2616" y="1491911"/>
            <a:ext cx="583034" cy="5830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Route Vector SVG Icon - SVG Repo">
            <a:extLst>
              <a:ext uri="{FF2B5EF4-FFF2-40B4-BE49-F238E27FC236}">
                <a16:creationId xmlns:a16="http://schemas.microsoft.com/office/drawing/2014/main" id="{81908929-0E7E-0704-F99F-17F428A9EB3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41530" y="1361313"/>
            <a:ext cx="844233" cy="8442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harging icon PNG and SVG Vector Free Download">
            <a:extLst>
              <a:ext uri="{FF2B5EF4-FFF2-40B4-BE49-F238E27FC236}">
                <a16:creationId xmlns:a16="http://schemas.microsoft.com/office/drawing/2014/main" id="{6D5DCC71-4C71-1E87-3843-3EFD0CE66EA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48577" y="1472189"/>
            <a:ext cx="553056" cy="3276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v Charger Connector Icon Electric Car Charging Plug Symbol Vector  Stockvectorkunst en meer beelden van Elektrisch voertuig - iStock">
            <a:extLst>
              <a:ext uri="{FF2B5EF4-FFF2-40B4-BE49-F238E27FC236}">
                <a16:creationId xmlns:a16="http://schemas.microsoft.com/office/drawing/2014/main" id="{47951F09-3DEF-8B82-B555-DD65BB3D6E42}"/>
              </a:ext>
            </a:extLst>
          </p:cNvPr>
          <p:cNvPicPr>
            <a:picLocks noChangeAspect="1" noChangeArrowheads="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392539" y="1629645"/>
            <a:ext cx="655806" cy="64454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Cement truck with solid fill">
            <a:extLst>
              <a:ext uri="{FF2B5EF4-FFF2-40B4-BE49-F238E27FC236}">
                <a16:creationId xmlns:a16="http://schemas.microsoft.com/office/drawing/2014/main" id="{53E91970-B91E-6FDD-112D-ECB662486A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42497" y="1728686"/>
            <a:ext cx="639865" cy="639865"/>
          </a:xfrm>
          <a:prstGeom prst="rect">
            <a:avLst/>
          </a:prstGeom>
        </p:spPr>
      </p:pic>
      <p:pic>
        <p:nvPicPr>
          <p:cNvPr id="14" name="Graphic 13" descr="Truck with solid fill">
            <a:extLst>
              <a:ext uri="{FF2B5EF4-FFF2-40B4-BE49-F238E27FC236}">
                <a16:creationId xmlns:a16="http://schemas.microsoft.com/office/drawing/2014/main" id="{36852354-D3B2-DA4C-AECE-EA3E3C9E3D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15088" y="1565680"/>
            <a:ext cx="639865" cy="639865"/>
          </a:xfrm>
          <a:prstGeom prst="rect">
            <a:avLst/>
          </a:prstGeom>
        </p:spPr>
      </p:pic>
      <p:pic>
        <p:nvPicPr>
          <p:cNvPr id="16" name="Graphic 15" descr="Open hand with plant with solid fill">
            <a:extLst>
              <a:ext uri="{FF2B5EF4-FFF2-40B4-BE49-F238E27FC236}">
                <a16:creationId xmlns:a16="http://schemas.microsoft.com/office/drawing/2014/main" id="{612B223B-C9F0-77E2-C282-4E1AEE021AA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54684" y="1736637"/>
            <a:ext cx="562947" cy="562947"/>
          </a:xfrm>
          <a:prstGeom prst="rect">
            <a:avLst/>
          </a:prstGeom>
        </p:spPr>
      </p:pic>
    </p:spTree>
    <p:extLst>
      <p:ext uri="{BB962C8B-B14F-4D97-AF65-F5344CB8AC3E}">
        <p14:creationId xmlns:p14="http://schemas.microsoft.com/office/powerpoint/2010/main" val="400887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0A5FF-2E6A-F08D-7AAB-804F991B08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BBF423-B9C3-5DA1-3588-98F3975739BC}"/>
              </a:ext>
            </a:extLst>
          </p:cNvPr>
          <p:cNvSpPr txBox="1"/>
          <p:nvPr/>
        </p:nvSpPr>
        <p:spPr>
          <a:xfrm>
            <a:off x="459488" y="461778"/>
            <a:ext cx="11539271" cy="613245"/>
          </a:xfrm>
          <a:prstGeom prst="rect">
            <a:avLst/>
          </a:prstGeom>
          <a:noFill/>
        </p:spPr>
        <p:txBody>
          <a:bodyPr wrap="square" rtlCol="0" anchor="ctr">
            <a:spAutoFit/>
          </a:bodyPr>
          <a:lstStyle/>
          <a:p>
            <a:pPr defTabSz="914150">
              <a:defRPr/>
            </a:pPr>
            <a:r>
              <a:rPr lang="en-GB" sz="3385" b="1" dirty="0">
                <a:solidFill>
                  <a:srgbClr val="333333"/>
                </a:solidFill>
                <a:latin typeface="Swis721 BT"/>
                <a:ea typeface="Inter" panose="02000503000000020004" pitchFamily="2" charset="0"/>
              </a:rPr>
              <a:t>100+ </a:t>
            </a:r>
            <a:r>
              <a:rPr lang="en-GB" sz="3385" dirty="0">
                <a:solidFill>
                  <a:srgbClr val="333333"/>
                </a:solidFill>
                <a:latin typeface="Swis721 BT"/>
                <a:ea typeface="Inter" panose="02000503000000020004" pitchFamily="2" charset="0"/>
              </a:rPr>
              <a:t>VEHICLES ENTERING SERVICE 2025</a:t>
            </a:r>
          </a:p>
        </p:txBody>
      </p:sp>
      <p:pic>
        <p:nvPicPr>
          <p:cNvPr id="1026" name="Picture 2">
            <a:extLst>
              <a:ext uri="{FF2B5EF4-FFF2-40B4-BE49-F238E27FC236}">
                <a16:creationId xmlns:a16="http://schemas.microsoft.com/office/drawing/2014/main" id="{444F4CF4-3F9E-7912-1788-B879B7186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189" y="1879906"/>
            <a:ext cx="2896160" cy="21542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truck parked in front of a building&#10;&#10;AI-generated content may be incorrect.">
            <a:extLst>
              <a:ext uri="{FF2B5EF4-FFF2-40B4-BE49-F238E27FC236}">
                <a16:creationId xmlns:a16="http://schemas.microsoft.com/office/drawing/2014/main" id="{B1E28B8B-D910-27B3-33C0-36614536B6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330" y="3892508"/>
            <a:ext cx="3489528" cy="2287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truck on the street&#10;&#10;AI-generated content may be incorrect.">
            <a:extLst>
              <a:ext uri="{FF2B5EF4-FFF2-40B4-BE49-F238E27FC236}">
                <a16:creationId xmlns:a16="http://schemas.microsoft.com/office/drawing/2014/main" id="{6FF7AF14-BCFA-E992-0DF5-87B10B23B4B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59994" y="1971823"/>
            <a:ext cx="2747595" cy="18317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white truck with a colorful design on it&#10;&#10;AI-generated content may be incorrect.">
            <a:extLst>
              <a:ext uri="{FF2B5EF4-FFF2-40B4-BE49-F238E27FC236}">
                <a16:creationId xmlns:a16="http://schemas.microsoft.com/office/drawing/2014/main" id="{A27136F6-38DC-F990-2DF0-3ECB4B93CB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5635" b="3281"/>
          <a:stretch>
            <a:fillRect/>
          </a:stretch>
        </p:blipFill>
        <p:spPr bwMode="auto">
          <a:xfrm>
            <a:off x="5659992" y="3850938"/>
            <a:ext cx="2708695" cy="23289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group of people standing in front of a truck&#10;&#10;AI-generated content may be incorrect.">
            <a:extLst>
              <a:ext uri="{FF2B5EF4-FFF2-40B4-BE49-F238E27FC236}">
                <a16:creationId xmlns:a16="http://schemas.microsoft.com/office/drawing/2014/main" id="{BA4162EA-F397-2BB2-DC7E-DEF7D7D0F3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9231" y="1186409"/>
            <a:ext cx="3489528" cy="26171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 alternative text description for this image">
            <a:extLst>
              <a:ext uri="{FF2B5EF4-FFF2-40B4-BE49-F238E27FC236}">
                <a16:creationId xmlns:a16="http://schemas.microsoft.com/office/drawing/2014/main" id="{6BB66E2E-2E7B-D1B1-F243-FD62C6480A7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3678" y="1838056"/>
            <a:ext cx="2442307" cy="43418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alternative text description for this image">
            <a:extLst>
              <a:ext uri="{FF2B5EF4-FFF2-40B4-BE49-F238E27FC236}">
                <a16:creationId xmlns:a16="http://schemas.microsoft.com/office/drawing/2014/main" id="{0C673712-E60D-D28A-4E0F-9DD8C6A802F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647628" y="4084913"/>
            <a:ext cx="2910722" cy="2095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41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OWN FLEET ELECTRIFICATION</a:t>
            </a:r>
          </a:p>
        </p:txBody>
      </p:sp>
      <p:pic>
        <p:nvPicPr>
          <p:cNvPr id="2052" name="Picture 4" descr="No alternative text description for this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653" y="1149789"/>
            <a:ext cx="6617057" cy="496279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95613" y="1288007"/>
            <a:ext cx="4637702" cy="4369372"/>
          </a:xfrm>
          <a:prstGeom prst="rect">
            <a:avLst/>
          </a:prstGeom>
        </p:spPr>
        <p:txBody>
          <a:bodyPr/>
          <a:lstStyle>
            <a:lvl1pPr marL="288925" indent="-288925" algn="l" rtl="0" eaLnBrk="1" fontAlgn="base" hangingPunct="1">
              <a:spcBef>
                <a:spcPct val="20000"/>
              </a:spcBef>
              <a:spcAft>
                <a:spcPct val="0"/>
              </a:spcAft>
              <a:buClr>
                <a:srgbClr val="1A77BA"/>
              </a:buClr>
              <a:buChar char="•"/>
              <a:defRPr sz="2000" baseline="0">
                <a:solidFill>
                  <a:schemeClr val="tx1"/>
                </a:solidFill>
                <a:latin typeface="Swis721 BT" panose="020B0504020202020204" pitchFamily="34" charset="0"/>
                <a:ea typeface="+mn-ea"/>
                <a:cs typeface="+mn-cs"/>
              </a:defRPr>
            </a:lvl1pPr>
            <a:lvl2pPr marL="669925" indent="-266700" algn="l" rtl="0" eaLnBrk="1" fontAlgn="base" hangingPunct="1">
              <a:spcBef>
                <a:spcPct val="20000"/>
              </a:spcBef>
              <a:spcAft>
                <a:spcPct val="0"/>
              </a:spcAft>
              <a:buClr>
                <a:srgbClr val="1A77BA"/>
              </a:buClr>
              <a:buFont typeface="Arial" charset="0"/>
              <a:buChar char="−"/>
              <a:defRPr sz="1800">
                <a:solidFill>
                  <a:schemeClr val="tx1"/>
                </a:solidFill>
                <a:latin typeface="Swis721 BT" panose="020B0504020202020204" pitchFamily="34" charset="0"/>
              </a:defRPr>
            </a:lvl2pPr>
            <a:lvl3pPr marL="982663" indent="-174625" algn="l" rtl="0" eaLnBrk="1" fontAlgn="base" hangingPunct="1">
              <a:spcBef>
                <a:spcPct val="20000"/>
              </a:spcBef>
              <a:spcAft>
                <a:spcPct val="0"/>
              </a:spcAft>
              <a:buClr>
                <a:srgbClr val="1A77BA"/>
              </a:buClr>
              <a:buChar char="•"/>
              <a:defRPr sz="1600">
                <a:solidFill>
                  <a:schemeClr val="tx1"/>
                </a:solidFill>
                <a:latin typeface="Swis721 BT" panose="020B0504020202020204" pitchFamily="34" charset="0"/>
              </a:defRPr>
            </a:lvl3pPr>
            <a:lvl4pPr marL="1428750" indent="-266700" algn="l" rtl="0" eaLnBrk="1" fontAlgn="base" hangingPunct="1">
              <a:spcBef>
                <a:spcPct val="20000"/>
              </a:spcBef>
              <a:spcAft>
                <a:spcPct val="0"/>
              </a:spcAft>
              <a:buClr>
                <a:srgbClr val="1A77BA"/>
              </a:buClr>
              <a:buFont typeface="Arial" charset="0"/>
              <a:buChar char="−"/>
              <a:defRPr sz="1400">
                <a:solidFill>
                  <a:schemeClr val="tx1"/>
                </a:solidFill>
                <a:latin typeface="Swis721 BT" panose="020B0504020202020204" pitchFamily="34" charset="0"/>
              </a:defRPr>
            </a:lvl4pPr>
            <a:lvl5pPr marL="1793875" indent="-185738" algn="l" rtl="0" eaLnBrk="1" fontAlgn="base" hangingPunct="1">
              <a:spcBef>
                <a:spcPct val="20000"/>
              </a:spcBef>
              <a:spcAft>
                <a:spcPct val="0"/>
              </a:spcAft>
              <a:buClr>
                <a:srgbClr val="1A77BA"/>
              </a:buClr>
              <a:buChar char="•"/>
              <a:defRPr sz="1400">
                <a:solidFill>
                  <a:schemeClr val="tx1"/>
                </a:solidFill>
                <a:latin typeface="Swis721 BT" panose="020B0504020202020204" pitchFamily="34" charset="0"/>
              </a:defRPr>
            </a:lvl5pPr>
            <a:lvl6pPr marL="2251075" indent="-185738" algn="l" rtl="0" eaLnBrk="1" fontAlgn="base" hangingPunct="1">
              <a:spcBef>
                <a:spcPct val="20000"/>
              </a:spcBef>
              <a:spcAft>
                <a:spcPct val="0"/>
              </a:spcAft>
              <a:buClr>
                <a:schemeClr val="accent1"/>
              </a:buClr>
              <a:buChar char="•"/>
              <a:defRPr sz="2000">
                <a:solidFill>
                  <a:schemeClr val="tx2"/>
                </a:solidFill>
                <a:latin typeface="+mn-lt"/>
              </a:defRPr>
            </a:lvl6pPr>
            <a:lvl7pPr marL="2708275" indent="-185738" algn="l" rtl="0" eaLnBrk="1" fontAlgn="base" hangingPunct="1">
              <a:spcBef>
                <a:spcPct val="20000"/>
              </a:spcBef>
              <a:spcAft>
                <a:spcPct val="0"/>
              </a:spcAft>
              <a:buClr>
                <a:schemeClr val="accent1"/>
              </a:buClr>
              <a:buChar char="•"/>
              <a:defRPr sz="2000">
                <a:solidFill>
                  <a:schemeClr val="tx2"/>
                </a:solidFill>
                <a:latin typeface="+mn-lt"/>
              </a:defRPr>
            </a:lvl7pPr>
            <a:lvl8pPr marL="3165475" indent="-185738" algn="l" rtl="0" eaLnBrk="1" fontAlgn="base" hangingPunct="1">
              <a:spcBef>
                <a:spcPct val="20000"/>
              </a:spcBef>
              <a:spcAft>
                <a:spcPct val="0"/>
              </a:spcAft>
              <a:buClr>
                <a:schemeClr val="accent1"/>
              </a:buClr>
              <a:buChar char="•"/>
              <a:defRPr sz="2000">
                <a:solidFill>
                  <a:schemeClr val="tx2"/>
                </a:solidFill>
                <a:latin typeface="+mn-lt"/>
              </a:defRPr>
            </a:lvl8pPr>
            <a:lvl9pPr marL="3622675" indent="-185738" algn="l" rtl="0" eaLnBrk="1" fontAlgn="base" hangingPunct="1">
              <a:spcBef>
                <a:spcPct val="20000"/>
              </a:spcBef>
              <a:spcAft>
                <a:spcPct val="0"/>
              </a:spcAft>
              <a:buClr>
                <a:schemeClr val="accent1"/>
              </a:buClr>
              <a:buChar char="•"/>
              <a:defRPr sz="2000">
                <a:solidFill>
                  <a:schemeClr val="tx2"/>
                </a:solidFill>
                <a:latin typeface="+mn-lt"/>
              </a:defRPr>
            </a:lvl9pPr>
          </a:lstStyle>
          <a:p>
            <a:pPr>
              <a:spcBef>
                <a:spcPts val="0"/>
              </a:spcBef>
            </a:pPr>
            <a:r>
              <a:rPr lang="en-GB" sz="2539" kern="0" dirty="0"/>
              <a:t>33% parts vans already EV</a:t>
            </a:r>
          </a:p>
          <a:p>
            <a:pPr>
              <a:spcBef>
                <a:spcPts val="0"/>
              </a:spcBef>
            </a:pPr>
            <a:endParaRPr lang="en-GB" sz="2539" kern="0" dirty="0"/>
          </a:p>
          <a:p>
            <a:pPr>
              <a:spcBef>
                <a:spcPts val="0"/>
              </a:spcBef>
            </a:pPr>
            <a:r>
              <a:rPr lang="en-GB" sz="2539" kern="0" dirty="0"/>
              <a:t>Over 90% company car replacements now EV </a:t>
            </a:r>
          </a:p>
          <a:p>
            <a:pPr>
              <a:spcBef>
                <a:spcPts val="0"/>
              </a:spcBef>
            </a:pPr>
            <a:endParaRPr lang="en-GB" sz="2539" kern="0" dirty="0"/>
          </a:p>
          <a:p>
            <a:pPr>
              <a:spcBef>
                <a:spcPts val="0"/>
              </a:spcBef>
            </a:pPr>
            <a:r>
              <a:rPr lang="en-GB" sz="2539" kern="0" dirty="0"/>
              <a:t>First 10 EV courtesy vehicles </a:t>
            </a:r>
          </a:p>
          <a:p>
            <a:pPr>
              <a:spcBef>
                <a:spcPts val="0"/>
              </a:spcBef>
            </a:pPr>
            <a:endParaRPr lang="en-GB" sz="2539" kern="0" dirty="0"/>
          </a:p>
          <a:p>
            <a:pPr>
              <a:spcBef>
                <a:spcPts val="0"/>
              </a:spcBef>
            </a:pPr>
            <a:r>
              <a:rPr lang="en-GB" sz="2539" kern="0" dirty="0"/>
              <a:t>ICE (</a:t>
            </a:r>
            <a:r>
              <a:rPr lang="en-GB" sz="2539" kern="0" dirty="0" err="1"/>
              <a:t>incl</a:t>
            </a:r>
            <a:r>
              <a:rPr lang="en-GB" sz="2539" kern="0" dirty="0"/>
              <a:t> PHEV) only by exception now</a:t>
            </a:r>
            <a:endParaRPr lang="en-GB" sz="2400" kern="0" dirty="0"/>
          </a:p>
          <a:p>
            <a:pPr lvl="1">
              <a:spcBef>
                <a:spcPts val="0"/>
              </a:spcBef>
            </a:pPr>
            <a:endParaRPr lang="en-GB" sz="2339" kern="0" dirty="0"/>
          </a:p>
          <a:p>
            <a:pPr>
              <a:spcBef>
                <a:spcPts val="0"/>
              </a:spcBef>
            </a:pPr>
            <a:endParaRPr lang="en-GB" sz="2539" kern="0" dirty="0"/>
          </a:p>
        </p:txBody>
      </p:sp>
    </p:spTree>
    <p:extLst>
      <p:ext uri="{BB962C8B-B14F-4D97-AF65-F5344CB8AC3E}">
        <p14:creationId xmlns:p14="http://schemas.microsoft.com/office/powerpoint/2010/main" val="233972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902365" y="0"/>
            <a:ext cx="11037377" cy="1287975"/>
          </a:xfrm>
        </p:spPr>
        <p:txBody>
          <a:bodyPr/>
          <a:lstStyle/>
          <a:p>
            <a:r>
              <a:rPr lang="en-GB" dirty="0"/>
              <a:t>DEALER DC CHARGING NATIONWIDE</a:t>
            </a:r>
          </a:p>
        </p:txBody>
      </p:sp>
      <p:sp>
        <p:nvSpPr>
          <p:cNvPr id="13" name="Content Placeholder 2"/>
          <p:cNvSpPr txBox="1">
            <a:spLocks/>
          </p:cNvSpPr>
          <p:nvPr/>
        </p:nvSpPr>
        <p:spPr>
          <a:xfrm>
            <a:off x="5475019" y="1411735"/>
            <a:ext cx="6267326" cy="4369372"/>
          </a:xfrm>
          <a:prstGeom prst="rect">
            <a:avLst/>
          </a:prstGeom>
        </p:spPr>
        <p:txBody>
          <a:bodyPr/>
          <a:lstStyle>
            <a:lvl1pPr marL="288925" indent="-288925" algn="l" rtl="0" eaLnBrk="1" fontAlgn="base" hangingPunct="1">
              <a:spcBef>
                <a:spcPct val="20000"/>
              </a:spcBef>
              <a:spcAft>
                <a:spcPct val="0"/>
              </a:spcAft>
              <a:buClr>
                <a:srgbClr val="1A77BA"/>
              </a:buClr>
              <a:buChar char="•"/>
              <a:defRPr sz="2000" baseline="0">
                <a:solidFill>
                  <a:schemeClr val="tx1"/>
                </a:solidFill>
                <a:latin typeface="Swis721 BT" panose="020B0504020202020204" pitchFamily="34" charset="0"/>
                <a:ea typeface="+mn-ea"/>
                <a:cs typeface="+mn-cs"/>
              </a:defRPr>
            </a:lvl1pPr>
            <a:lvl2pPr marL="669925" indent="-266700" algn="l" rtl="0" eaLnBrk="1" fontAlgn="base" hangingPunct="1">
              <a:spcBef>
                <a:spcPct val="20000"/>
              </a:spcBef>
              <a:spcAft>
                <a:spcPct val="0"/>
              </a:spcAft>
              <a:buClr>
                <a:srgbClr val="1A77BA"/>
              </a:buClr>
              <a:buFont typeface="Arial" charset="0"/>
              <a:buChar char="−"/>
              <a:defRPr sz="1800">
                <a:solidFill>
                  <a:schemeClr val="tx1"/>
                </a:solidFill>
                <a:latin typeface="Swis721 BT" panose="020B0504020202020204" pitchFamily="34" charset="0"/>
              </a:defRPr>
            </a:lvl2pPr>
            <a:lvl3pPr marL="982663" indent="-174625" algn="l" rtl="0" eaLnBrk="1" fontAlgn="base" hangingPunct="1">
              <a:spcBef>
                <a:spcPct val="20000"/>
              </a:spcBef>
              <a:spcAft>
                <a:spcPct val="0"/>
              </a:spcAft>
              <a:buClr>
                <a:srgbClr val="1A77BA"/>
              </a:buClr>
              <a:buChar char="•"/>
              <a:defRPr sz="1600">
                <a:solidFill>
                  <a:schemeClr val="tx1"/>
                </a:solidFill>
                <a:latin typeface="Swis721 BT" panose="020B0504020202020204" pitchFamily="34" charset="0"/>
              </a:defRPr>
            </a:lvl3pPr>
            <a:lvl4pPr marL="1428750" indent="-266700" algn="l" rtl="0" eaLnBrk="1" fontAlgn="base" hangingPunct="1">
              <a:spcBef>
                <a:spcPct val="20000"/>
              </a:spcBef>
              <a:spcAft>
                <a:spcPct val="0"/>
              </a:spcAft>
              <a:buClr>
                <a:srgbClr val="1A77BA"/>
              </a:buClr>
              <a:buFont typeface="Arial" charset="0"/>
              <a:buChar char="−"/>
              <a:defRPr sz="1400">
                <a:solidFill>
                  <a:schemeClr val="tx1"/>
                </a:solidFill>
                <a:latin typeface="Swis721 BT" panose="020B0504020202020204" pitchFamily="34" charset="0"/>
              </a:defRPr>
            </a:lvl4pPr>
            <a:lvl5pPr marL="1793875" indent="-185738" algn="l" rtl="0" eaLnBrk="1" fontAlgn="base" hangingPunct="1">
              <a:spcBef>
                <a:spcPct val="20000"/>
              </a:spcBef>
              <a:spcAft>
                <a:spcPct val="0"/>
              </a:spcAft>
              <a:buClr>
                <a:srgbClr val="1A77BA"/>
              </a:buClr>
              <a:buChar char="•"/>
              <a:defRPr sz="1400">
                <a:solidFill>
                  <a:schemeClr val="tx1"/>
                </a:solidFill>
                <a:latin typeface="Swis721 BT" panose="020B0504020202020204" pitchFamily="34" charset="0"/>
              </a:defRPr>
            </a:lvl5pPr>
            <a:lvl6pPr marL="2251075" indent="-185738" algn="l" rtl="0" eaLnBrk="1" fontAlgn="base" hangingPunct="1">
              <a:spcBef>
                <a:spcPct val="20000"/>
              </a:spcBef>
              <a:spcAft>
                <a:spcPct val="0"/>
              </a:spcAft>
              <a:buClr>
                <a:schemeClr val="accent1"/>
              </a:buClr>
              <a:buChar char="•"/>
              <a:defRPr sz="2000">
                <a:solidFill>
                  <a:schemeClr val="tx2"/>
                </a:solidFill>
                <a:latin typeface="+mn-lt"/>
              </a:defRPr>
            </a:lvl6pPr>
            <a:lvl7pPr marL="2708275" indent="-185738" algn="l" rtl="0" eaLnBrk="1" fontAlgn="base" hangingPunct="1">
              <a:spcBef>
                <a:spcPct val="20000"/>
              </a:spcBef>
              <a:spcAft>
                <a:spcPct val="0"/>
              </a:spcAft>
              <a:buClr>
                <a:schemeClr val="accent1"/>
              </a:buClr>
              <a:buChar char="•"/>
              <a:defRPr sz="2000">
                <a:solidFill>
                  <a:schemeClr val="tx2"/>
                </a:solidFill>
                <a:latin typeface="+mn-lt"/>
              </a:defRPr>
            </a:lvl7pPr>
            <a:lvl8pPr marL="3165475" indent="-185738" algn="l" rtl="0" eaLnBrk="1" fontAlgn="base" hangingPunct="1">
              <a:spcBef>
                <a:spcPct val="20000"/>
              </a:spcBef>
              <a:spcAft>
                <a:spcPct val="0"/>
              </a:spcAft>
              <a:buClr>
                <a:schemeClr val="accent1"/>
              </a:buClr>
              <a:buChar char="•"/>
              <a:defRPr sz="2000">
                <a:solidFill>
                  <a:schemeClr val="tx2"/>
                </a:solidFill>
                <a:latin typeface="+mn-lt"/>
              </a:defRPr>
            </a:lvl8pPr>
            <a:lvl9pPr marL="3622675" indent="-185738" algn="l" rtl="0" eaLnBrk="1" fontAlgn="base" hangingPunct="1">
              <a:spcBef>
                <a:spcPct val="20000"/>
              </a:spcBef>
              <a:spcAft>
                <a:spcPct val="0"/>
              </a:spcAft>
              <a:buClr>
                <a:schemeClr val="accent1"/>
              </a:buClr>
              <a:buChar char="•"/>
              <a:defRPr sz="2000">
                <a:solidFill>
                  <a:schemeClr val="tx2"/>
                </a:solidFill>
                <a:latin typeface="+mn-lt"/>
              </a:defRPr>
            </a:lvl9pPr>
          </a:lstStyle>
          <a:p>
            <a:pPr>
              <a:spcBef>
                <a:spcPts val="0"/>
              </a:spcBef>
            </a:pPr>
            <a:r>
              <a:rPr lang="en-GB" sz="2539" kern="0" dirty="0"/>
              <a:t>180 kW chargers in key locations</a:t>
            </a:r>
          </a:p>
          <a:p>
            <a:pPr>
              <a:spcBef>
                <a:spcPts val="0"/>
              </a:spcBef>
            </a:pPr>
            <a:endParaRPr lang="en-GB" sz="2539" kern="0" dirty="0"/>
          </a:p>
          <a:p>
            <a:pPr>
              <a:spcBef>
                <a:spcPts val="0"/>
              </a:spcBef>
            </a:pPr>
            <a:r>
              <a:rPr lang="en-GB" sz="2539" kern="0" dirty="0"/>
              <a:t>Charge-at-service and opportunity charge</a:t>
            </a:r>
          </a:p>
          <a:p>
            <a:pPr>
              <a:spcBef>
                <a:spcPts val="0"/>
              </a:spcBef>
            </a:pPr>
            <a:endParaRPr lang="en-GB" sz="2539" kern="0" dirty="0"/>
          </a:p>
          <a:p>
            <a:pPr>
              <a:spcBef>
                <a:spcPts val="0"/>
              </a:spcBef>
            </a:pPr>
            <a:r>
              <a:rPr lang="en-GB" sz="2539" kern="0" dirty="0"/>
              <a:t>Customer demand based install strategy</a:t>
            </a:r>
          </a:p>
          <a:p>
            <a:pPr>
              <a:spcBef>
                <a:spcPts val="0"/>
              </a:spcBef>
            </a:pPr>
            <a:endParaRPr lang="en-GB" sz="2539" kern="0" dirty="0"/>
          </a:p>
          <a:p>
            <a:pPr>
              <a:spcBef>
                <a:spcPts val="0"/>
              </a:spcBef>
            </a:pPr>
            <a:r>
              <a:rPr lang="en-GB" sz="2539" kern="0" dirty="0"/>
              <a:t>Pilot project supplier awarded for eMSP</a:t>
            </a:r>
          </a:p>
          <a:p>
            <a:pPr lvl="1">
              <a:spcBef>
                <a:spcPts val="0"/>
              </a:spcBef>
            </a:pPr>
            <a:r>
              <a:rPr lang="en-GB" sz="2400" kern="0" dirty="0"/>
              <a:t>Business model for charge at service</a:t>
            </a:r>
          </a:p>
          <a:p>
            <a:pPr lvl="1">
              <a:spcBef>
                <a:spcPts val="0"/>
              </a:spcBef>
            </a:pPr>
            <a:endParaRPr lang="en-GB" sz="2339" kern="0" dirty="0"/>
          </a:p>
          <a:p>
            <a:pPr>
              <a:spcBef>
                <a:spcPts val="0"/>
              </a:spcBef>
            </a:pPr>
            <a:endParaRPr lang="en-GB" sz="2539" kern="0" dirty="0"/>
          </a:p>
        </p:txBody>
      </p:sp>
      <p:pic>
        <p:nvPicPr>
          <p:cNvPr id="5" name="Picture 4"/>
          <p:cNvPicPr>
            <a:picLocks noChangeAspect="1"/>
          </p:cNvPicPr>
          <p:nvPr/>
        </p:nvPicPr>
        <p:blipFill rotWithShape="1">
          <a:blip r:embed="rId2"/>
          <a:srcRect l="12933" t="10778" r="9406" b="9134"/>
          <a:stretch/>
        </p:blipFill>
        <p:spPr>
          <a:xfrm>
            <a:off x="1452913" y="1178320"/>
            <a:ext cx="2690137" cy="4931918"/>
          </a:xfrm>
          <a:prstGeom prst="rect">
            <a:avLst/>
          </a:prstGeom>
        </p:spPr>
      </p:pic>
    </p:spTree>
    <p:extLst>
      <p:ext uri="{BB962C8B-B14F-4D97-AF65-F5344CB8AC3E}">
        <p14:creationId xmlns:p14="http://schemas.microsoft.com/office/powerpoint/2010/main" val="349734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DEALER OF THE FUTURE</a:t>
            </a:r>
          </a:p>
        </p:txBody>
      </p:sp>
      <p:sp>
        <p:nvSpPr>
          <p:cNvPr id="4" name="AutoShape 2" descr="First DAF Dealer To Get PACCAR Power System | Truck News | Truckpages UK"/>
          <p:cNvSpPr>
            <a:spLocks noGrp="1" noChangeAspect="1" noChangeArrowheads="1"/>
          </p:cNvSpPr>
          <p:nvPr>
            <p:ph idx="1"/>
          </p:nvPr>
        </p:nvSpPr>
        <p:spPr bwMode="auto">
          <a:xfrm>
            <a:off x="165839" y="1420813"/>
            <a:ext cx="3419333" cy="436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dirty="0"/>
              <a:t>New business model opportunities </a:t>
            </a:r>
          </a:p>
          <a:p>
            <a:pPr lvl="1"/>
            <a:r>
              <a:rPr lang="en-GB" dirty="0"/>
              <a:t>Charge at service</a:t>
            </a:r>
          </a:p>
          <a:p>
            <a:pPr lvl="1"/>
            <a:r>
              <a:rPr lang="en-GB" dirty="0"/>
              <a:t>Charger maintenance</a:t>
            </a:r>
          </a:p>
          <a:p>
            <a:pPr lvl="1"/>
            <a:r>
              <a:rPr lang="en-GB" dirty="0"/>
              <a:t>On route charging </a:t>
            </a:r>
          </a:p>
          <a:p>
            <a:r>
              <a:rPr lang="en-GB" dirty="0"/>
              <a:t>Continued fleet and facilities decarb</a:t>
            </a:r>
          </a:p>
          <a:p>
            <a:r>
              <a:rPr lang="en-GB" dirty="0"/>
              <a:t>813k people employed in automotive dealerships in the UK* (SMMT, includes supply chain)</a:t>
            </a:r>
          </a:p>
        </p:txBody>
      </p:sp>
      <p:pic>
        <p:nvPicPr>
          <p:cNvPr id="6" name="Picture 5"/>
          <p:cNvPicPr>
            <a:picLocks noChangeAspect="1"/>
          </p:cNvPicPr>
          <p:nvPr/>
        </p:nvPicPr>
        <p:blipFill rotWithShape="1">
          <a:blip r:embed="rId2"/>
          <a:srcRect b="11704"/>
          <a:stretch/>
        </p:blipFill>
        <p:spPr>
          <a:xfrm>
            <a:off x="4309450" y="1084806"/>
            <a:ext cx="7759009" cy="5124383"/>
          </a:xfrm>
          <a:prstGeom prst="rect">
            <a:avLst/>
          </a:prstGeom>
        </p:spPr>
      </p:pic>
    </p:spTree>
    <p:extLst>
      <p:ext uri="{BB962C8B-B14F-4D97-AF65-F5344CB8AC3E}">
        <p14:creationId xmlns:p14="http://schemas.microsoft.com/office/powerpoint/2010/main" val="28488389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AF Powerpoint template 2012_widescreen_FINAL">
  <a:themeElements>
    <a:clrScheme name="Aangepast 82">
      <a:dk1>
        <a:srgbClr val="333333"/>
      </a:dk1>
      <a:lt1>
        <a:srgbClr val="FFFFFF"/>
      </a:lt1>
      <a:dk2>
        <a:srgbClr val="333333"/>
      </a:dk2>
      <a:lt2>
        <a:srgbClr val="FFFFFF"/>
      </a:lt2>
      <a:accent1>
        <a:srgbClr val="384F93"/>
      </a:accent1>
      <a:accent2>
        <a:srgbClr val="1A77BA"/>
      </a:accent2>
      <a:accent3>
        <a:srgbClr val="92D050"/>
      </a:accent3>
      <a:accent4>
        <a:srgbClr val="FFFF00"/>
      </a:accent4>
      <a:accent5>
        <a:srgbClr val="FC8A17"/>
      </a:accent5>
      <a:accent6>
        <a:srgbClr val="C00000"/>
      </a:accent6>
      <a:hlink>
        <a:srgbClr val="FC8A17"/>
      </a:hlink>
      <a:folHlink>
        <a:srgbClr val="A5A5A5"/>
      </a:folHlink>
    </a:clrScheme>
    <a:fontScheme name="DAF font 2017">
      <a:majorFont>
        <a:latin typeface="Swis721 Lt BT"/>
        <a:ea typeface=""/>
        <a:cs typeface=""/>
      </a:majorFont>
      <a:minorFont>
        <a:latin typeface="Swis721 B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FFFF"/>
            </a:solidFill>
            <a:effectLst/>
            <a:latin typeface="Arial" charset="0"/>
          </a:defRPr>
        </a:defPPr>
      </a:lstStyle>
    </a:lnDef>
    <a:txDef>
      <a:spPr>
        <a:noFill/>
      </a:spPr>
      <a:bodyPr wrap="none" rtlCol="0">
        <a:spAutoFit/>
      </a:bodyPr>
      <a:lstStyle>
        <a:defPPr>
          <a:defRPr dirty="0">
            <a:solidFill>
              <a:schemeClr val="bg1"/>
            </a:solidFill>
          </a:defRPr>
        </a:defPPr>
      </a:lstStyle>
    </a:txDef>
  </a:objectDefaults>
  <a:extraClrSchemeLst>
    <a:extraClrScheme>
      <a:clrScheme name="1_SF 5590 DAF shee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F 5590 DAF shee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F 5590 DAF shee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F 5590 DAF shee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F 5590 DAF shee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F 5590 DAF shee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F 5590 DAF shee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F 5590 DAF sheet 8">
        <a:dk1>
          <a:srgbClr val="000000"/>
        </a:dk1>
        <a:lt1>
          <a:srgbClr val="FFFFFF"/>
        </a:lt1>
        <a:dk2>
          <a:srgbClr val="000000"/>
        </a:dk2>
        <a:lt2>
          <a:srgbClr val="808080"/>
        </a:lt2>
        <a:accent1>
          <a:srgbClr val="384F93"/>
        </a:accent1>
        <a:accent2>
          <a:srgbClr val="00CC99"/>
        </a:accent2>
        <a:accent3>
          <a:srgbClr val="FFFFFF"/>
        </a:accent3>
        <a:accent4>
          <a:srgbClr val="000000"/>
        </a:accent4>
        <a:accent5>
          <a:srgbClr val="AEB2C8"/>
        </a:accent5>
        <a:accent6>
          <a:srgbClr val="00B98A"/>
        </a:accent6>
        <a:hlink>
          <a:srgbClr val="BB2A31"/>
        </a:hlink>
        <a:folHlink>
          <a:srgbClr val="DCDCD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2 DAF Powerpoint template 2021 slideset 2">
  <a:themeElements>
    <a:clrScheme name="DAF Powerpoint Template 2022">
      <a:dk1>
        <a:srgbClr val="080808"/>
      </a:dk1>
      <a:lt1>
        <a:srgbClr val="FFFFFF"/>
      </a:lt1>
      <a:dk2>
        <a:srgbClr val="333333"/>
      </a:dk2>
      <a:lt2>
        <a:srgbClr val="FFFFFF"/>
      </a:lt2>
      <a:accent1>
        <a:srgbClr val="D6604D"/>
      </a:accent1>
      <a:accent2>
        <a:srgbClr val="FEE090"/>
      </a:accent2>
      <a:accent3>
        <a:srgbClr val="D8D8D8"/>
      </a:accent3>
      <a:accent4>
        <a:srgbClr val="74ADD1"/>
      </a:accent4>
      <a:accent5>
        <a:srgbClr val="4575B4"/>
      </a:accent5>
      <a:accent6>
        <a:srgbClr val="CA0020"/>
      </a:accent6>
      <a:hlink>
        <a:srgbClr val="FFC107"/>
      </a:hlink>
      <a:folHlink>
        <a:srgbClr val="92C5DE"/>
      </a:folHlink>
    </a:clrScheme>
    <a:fontScheme name="DAF font 2017">
      <a:majorFont>
        <a:latin typeface="Swis721 Lt BT"/>
        <a:ea typeface=""/>
        <a:cs typeface=""/>
      </a:majorFont>
      <a:minorFont>
        <a:latin typeface="Swis721 B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FFFF"/>
            </a:solidFill>
            <a:effectLst/>
            <a:latin typeface="Arial" charset="0"/>
          </a:defRPr>
        </a:defPPr>
      </a:lstStyle>
    </a:lnDef>
    <a:txDef>
      <a:spPr>
        <a:noFill/>
      </a:spPr>
      <a:bodyPr wrap="square" rtlCol="0">
        <a:spAutoFit/>
      </a:bodyPr>
      <a:lstStyle>
        <a:defPPr>
          <a:defRPr dirty="0">
            <a:solidFill>
              <a:srgbClr val="080808"/>
            </a:solidFill>
            <a:latin typeface="+mn-lt"/>
          </a:defRPr>
        </a:defPPr>
      </a:lstStyle>
    </a:txDef>
  </a:objectDefaults>
  <a:extraClrSchemeLst>
    <a:extraClrScheme>
      <a:clrScheme name="1_SF 5590 DAF shee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F 5590 DAF shee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F 5590 DAF shee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F 5590 DAF shee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F 5590 DAF shee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F 5590 DAF shee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F 5590 DAF shee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F 5590 DAF sheet 8">
        <a:dk1>
          <a:srgbClr val="000000"/>
        </a:dk1>
        <a:lt1>
          <a:srgbClr val="FFFFFF"/>
        </a:lt1>
        <a:dk2>
          <a:srgbClr val="000000"/>
        </a:dk2>
        <a:lt2>
          <a:srgbClr val="808080"/>
        </a:lt2>
        <a:accent1>
          <a:srgbClr val="384F93"/>
        </a:accent1>
        <a:accent2>
          <a:srgbClr val="00CC99"/>
        </a:accent2>
        <a:accent3>
          <a:srgbClr val="FFFFFF"/>
        </a:accent3>
        <a:accent4>
          <a:srgbClr val="000000"/>
        </a:accent4>
        <a:accent5>
          <a:srgbClr val="AEB2C8"/>
        </a:accent5>
        <a:accent6>
          <a:srgbClr val="00B98A"/>
        </a:accent6>
        <a:hlink>
          <a:srgbClr val="BB2A31"/>
        </a:hlink>
        <a:folHlink>
          <a:srgbClr val="DCDC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AF 2022 Powerpoint Template" id="{FE994D9C-37B8-42DC-A650-2091D21F09BE}" vid="{7589694F-EB41-40AD-95A0-1C9846E900A7}"/>
    </a:ext>
  </a:extLst>
</a:theme>
</file>

<file path=ppt/theme/theme3.xml><?xml version="1.0" encoding="utf-8"?>
<a:theme xmlns:a="http://schemas.openxmlformats.org/drawingml/2006/main" name="3_Office Theme">
  <a:themeElements>
    <a:clrScheme name="Custom 1">
      <a:dk1>
        <a:sysClr val="windowText" lastClr="000000"/>
      </a:dk1>
      <a:lt1>
        <a:sysClr val="window" lastClr="FFFFFF"/>
      </a:lt1>
      <a:dk2>
        <a:srgbClr val="0019A8"/>
      </a:dk2>
      <a:lt2>
        <a:srgbClr val="E7E6E6"/>
      </a:lt2>
      <a:accent1>
        <a:srgbClr val="D5E7FF"/>
      </a:accent1>
      <a:accent2>
        <a:srgbClr val="00ADEF"/>
      </a:accent2>
      <a:accent3>
        <a:srgbClr val="1D5A92"/>
      </a:accent3>
      <a:accent4>
        <a:srgbClr val="002960"/>
      </a:accent4>
      <a:accent5>
        <a:srgbClr val="F27F00"/>
      </a:accent5>
      <a:accent6>
        <a:srgbClr val="808080"/>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t"/>
      <a:lstStyle>
        <a:defPPr algn="l">
          <a:defRPr sz="1600" dirty="0" smtClean="0">
            <a:solidFill>
              <a:schemeClr val="tx1"/>
            </a:solidFill>
            <a:latin typeface="NJFont Book" panose="020B0503020304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600" dirty="0" smtClean="0">
            <a:latin typeface="NJFont Book" panose="020B0503020304020204" pitchFamily="34" charset="0"/>
          </a:defRPr>
        </a:defPPr>
      </a:lstStyle>
    </a:txDef>
  </a:objectDefaults>
  <a:extraClrSchemeLst/>
</a:theme>
</file>

<file path=ppt/theme/theme4.xml><?xml version="1.0" encoding="utf-8"?>
<a:theme xmlns:a="http://schemas.openxmlformats.org/drawingml/2006/main" name="5_Internal PowerPoint Toolkit ICONS 4x3">
  <a:themeElements>
    <a:clrScheme name="TFL-Office-1">
      <a:dk1>
        <a:srgbClr val="282828"/>
      </a:dk1>
      <a:lt1>
        <a:sysClr val="window" lastClr="FFFFFF"/>
      </a:lt1>
      <a:dk2>
        <a:srgbClr val="0019A8"/>
      </a:dk2>
      <a:lt2>
        <a:srgbClr val="A1A5A7"/>
      </a:lt2>
      <a:accent1>
        <a:srgbClr val="0019A8"/>
      </a:accent1>
      <a:accent2>
        <a:srgbClr val="DC241F"/>
      </a:accent2>
      <a:accent3>
        <a:srgbClr val="007D32"/>
      </a:accent3>
      <a:accent4>
        <a:srgbClr val="9B0058"/>
      </a:accent4>
      <a:accent5>
        <a:srgbClr val="0098D8"/>
      </a:accent5>
      <a:accent6>
        <a:srgbClr val="FFD329"/>
      </a:accent6>
      <a:hlink>
        <a:srgbClr val="0019A8"/>
      </a:hlink>
      <a:folHlink>
        <a:srgbClr val="0098D8"/>
      </a:folHlink>
    </a:clrScheme>
    <a:fontScheme name="Custom 3">
      <a:majorFont>
        <a:latin typeface="NJFont Medium"/>
        <a:ea typeface=""/>
        <a:cs typeface=""/>
      </a:majorFont>
      <a:minorFont>
        <a:latin typeface="NJFont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14300" cap="flat">
          <a:solidFill>
            <a:srgbClr val="7EB6E4"/>
          </a:solidFill>
          <a:prstDash val="solid"/>
          <a:miter lim="800000"/>
          <a:headEnd/>
          <a:tailEnd/>
        </a:ln>
        <a:extLst>
          <a:ext uri="{909E8E84-426E-40DD-AFC4-6F175D3DCCD1}">
            <a14:hiddenFill xmlns:a14="http://schemas.microsoft.com/office/drawing/2010/main">
              <a:solidFill>
                <a:srgbClr val="FFFFFF"/>
              </a:solidFill>
            </a14:hiddenFill>
          </a:ext>
        </a:extLst>
      </a:spPr>
      <a:bodyPr vert="horz" wrap="square" lIns="91440" tIns="45720" rIns="91440" bIns="45720" numCol="1" anchor="t" anchorCtr="0" compatLnSpc="1">
        <a:prstTxWarp prst="textNoShape">
          <a:avLst/>
        </a:prstTxWarp>
      </a:bodyPr>
      <a:lstStyle>
        <a:defPPr>
          <a:defRPr dirty="0"/>
        </a:defPPr>
      </a:lstStyle>
    </a:spDef>
    <a:lnDef>
      <a:spPr>
        <a:ln w="114300" cmpd="sng">
          <a:solidFill>
            <a:srgbClr val="7EB6E4"/>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4_Internal PowerPoint Toolkit ICONS 4x3">
  <a:themeElements>
    <a:clrScheme name="TFL-Office-1">
      <a:dk1>
        <a:srgbClr val="282828"/>
      </a:dk1>
      <a:lt1>
        <a:sysClr val="window" lastClr="FFFFFF"/>
      </a:lt1>
      <a:dk2>
        <a:srgbClr val="0019A8"/>
      </a:dk2>
      <a:lt2>
        <a:srgbClr val="A1A5A7"/>
      </a:lt2>
      <a:accent1>
        <a:srgbClr val="0019A8"/>
      </a:accent1>
      <a:accent2>
        <a:srgbClr val="DC241F"/>
      </a:accent2>
      <a:accent3>
        <a:srgbClr val="007D32"/>
      </a:accent3>
      <a:accent4>
        <a:srgbClr val="9B0058"/>
      </a:accent4>
      <a:accent5>
        <a:srgbClr val="0098D8"/>
      </a:accent5>
      <a:accent6>
        <a:srgbClr val="FFD329"/>
      </a:accent6>
      <a:hlink>
        <a:srgbClr val="0019A8"/>
      </a:hlink>
      <a:folHlink>
        <a:srgbClr val="0098D8"/>
      </a:folHlink>
    </a:clrScheme>
    <a:fontScheme name="Custom 3">
      <a:majorFont>
        <a:latin typeface="NJFont Medium"/>
        <a:ea typeface=""/>
        <a:cs typeface=""/>
      </a:majorFont>
      <a:minorFont>
        <a:latin typeface="NJFont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14300" cap="flat">
          <a:solidFill>
            <a:srgbClr val="7EB6E4"/>
          </a:solidFill>
          <a:prstDash val="solid"/>
          <a:miter lim="800000"/>
          <a:headEnd/>
          <a:tailEnd/>
        </a:ln>
        <a:extLst>
          <a:ext uri="{909E8E84-426E-40DD-AFC4-6F175D3DCCD1}">
            <a14:hiddenFill xmlns:a14="http://schemas.microsoft.com/office/drawing/2010/main">
              <a:solidFill>
                <a:srgbClr val="FFFFFF"/>
              </a:solidFill>
            </a14:hiddenFill>
          </a:ext>
        </a:extLst>
      </a:spPr>
      <a:bodyPr vert="horz" wrap="square" lIns="91440" tIns="45720" rIns="91440" bIns="45720" numCol="1" anchor="t" anchorCtr="0" compatLnSpc="1">
        <a:prstTxWarp prst="textNoShape">
          <a:avLst/>
        </a:prstTxWarp>
      </a:bodyPr>
      <a:lstStyle>
        <a:defPPr>
          <a:defRPr dirty="0"/>
        </a:defPPr>
      </a:lstStyle>
    </a:spDef>
    <a:lnDef>
      <a:spPr>
        <a:ln w="114300" cmpd="sng">
          <a:solidFill>
            <a:srgbClr val="7EB6E4"/>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4808594-4b39-40bb-a997-e0b34e6223c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7A2FE1BB0FF443AC14CBD7CB5EE739" ma:contentTypeVersion="13" ma:contentTypeDescription="Create a new document." ma:contentTypeScope="" ma:versionID="355078793ee500fafd409040ec57b4a1">
  <xsd:schema xmlns:xsd="http://www.w3.org/2001/XMLSchema" xmlns:xs="http://www.w3.org/2001/XMLSchema" xmlns:p="http://schemas.microsoft.com/office/2006/metadata/properties" xmlns:ns2="b4808594-4b39-40bb-a997-e0b34e6223c9" targetNamespace="http://schemas.microsoft.com/office/2006/metadata/properties" ma:root="true" ma:fieldsID="8e3f031f9577223df6b4a4c43fcc5379" ns2:_="">
    <xsd:import namespace="b4808594-4b39-40bb-a997-e0b34e6223c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MediaServiceOCR"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808594-4b39-40bb-a997-e0b34e6223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082920d-7887-411b-878e-f2deb669396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F0EB86-50BB-4DB0-B6CD-D610877A018E}">
  <ds:schemaRefs>
    <ds:schemaRef ds:uri="http://schemas.microsoft.com/sharepoint/v3/contenttype/forms"/>
  </ds:schemaRefs>
</ds:datastoreItem>
</file>

<file path=customXml/itemProps2.xml><?xml version="1.0" encoding="utf-8"?>
<ds:datastoreItem xmlns:ds="http://schemas.openxmlformats.org/officeDocument/2006/customXml" ds:itemID="{5D2884B7-68C2-4A1B-B2B4-169144A01724}">
  <ds:schemaRefs>
    <ds:schemaRef ds:uri="http://schemas.openxmlformats.org/package/2006/metadata/core-properties"/>
    <ds:schemaRef ds:uri="http://purl.org/dc/elements/1.1/"/>
    <ds:schemaRef ds:uri="http://purl.org/dc/terms/"/>
    <ds:schemaRef ds:uri="http://www.w3.org/XML/1998/namespace"/>
    <ds:schemaRef ds:uri="http://schemas.microsoft.com/office/2006/documentManagement/types"/>
    <ds:schemaRef ds:uri="http://purl.org/dc/dcmitype/"/>
    <ds:schemaRef ds:uri="http://schemas.microsoft.com/office/infopath/2007/PartnerControls"/>
    <ds:schemaRef ds:uri="b4808594-4b39-40bb-a997-e0b34e6223c9"/>
    <ds:schemaRef ds:uri="http://schemas.microsoft.com/office/2006/metadata/properties"/>
  </ds:schemaRefs>
</ds:datastoreItem>
</file>

<file path=customXml/itemProps3.xml><?xml version="1.0" encoding="utf-8"?>
<ds:datastoreItem xmlns:ds="http://schemas.openxmlformats.org/officeDocument/2006/customXml" ds:itemID="{EF7D309A-8830-462E-A806-7BF81F1FB7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808594-4b39-40bb-a997-e0b34e6223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28644</TotalTime>
  <Words>450</Words>
  <Application>Microsoft Office PowerPoint</Application>
  <PresentationFormat>Widescreen</PresentationFormat>
  <Paragraphs>59</Paragraphs>
  <Slides>8</Slides>
  <Notes>4</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8</vt:i4>
      </vt:variant>
    </vt:vector>
  </HeadingPairs>
  <TitlesOfParts>
    <vt:vector size="21" baseType="lpstr">
      <vt:lpstr>Arial</vt:lpstr>
      <vt:lpstr>Calibri</vt:lpstr>
      <vt:lpstr>Inter</vt:lpstr>
      <vt:lpstr>NJFont Book</vt:lpstr>
      <vt:lpstr>NJFont Light</vt:lpstr>
      <vt:lpstr>Swis721 BT</vt:lpstr>
      <vt:lpstr>Webdings</vt:lpstr>
      <vt:lpstr>DAF Powerpoint template 2012_widescreen_FINAL</vt:lpstr>
      <vt:lpstr>1_2 DAF Powerpoint template 2021 slideset 2</vt:lpstr>
      <vt:lpstr>3_Office Theme</vt:lpstr>
      <vt:lpstr>5_Internal PowerPoint Toolkit ICONS 4x3</vt:lpstr>
      <vt:lpstr>4_Internal PowerPoint Toolkit ICONS 4x3</vt:lpstr>
      <vt:lpstr>think-cell Slide</vt:lpstr>
      <vt:lpstr>PowerPoint Presentation</vt:lpstr>
      <vt:lpstr>Zero emission market drivers</vt:lpstr>
      <vt:lpstr>PowerPoint Presentation</vt:lpstr>
      <vt:lpstr>TOTAL TRANSPORT SOLUTION</vt:lpstr>
      <vt:lpstr>PowerPoint Presentation</vt:lpstr>
      <vt:lpstr>OWN FLEET ELECTRIFICATION</vt:lpstr>
      <vt:lpstr>DEALER DC CHARGING NATIONWIDE</vt:lpstr>
      <vt:lpstr>DEALER OF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Moon</dc:creator>
  <cp:lastModifiedBy>Hayley Tayler (RTM)</cp:lastModifiedBy>
  <cp:revision>56</cp:revision>
  <dcterms:created xsi:type="dcterms:W3CDTF">2023-03-02T09:46:09Z</dcterms:created>
  <dcterms:modified xsi:type="dcterms:W3CDTF">2025-09-22T22:06:08Z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052AB80D-A8DA-4BD3-A5FB-546252A0D30C</vt:lpwstr>
  </property>
  <property fmtid="{D5CDD505-2E9C-101B-9397-08002B2CF9AE}" pid="3" name="ArticulatePath">
    <vt:lpwstr>New Generation DAF (002)</vt:lpwstr>
  </property>
  <property fmtid="{D5CDD505-2E9C-101B-9397-08002B2CF9AE}" pid="4" name="MSIP_Label_ed2ad905-a8c6-4fac-a274-fc3a9e0c7e11_Enabled">
    <vt:lpwstr>true</vt:lpwstr>
  </property>
  <property fmtid="{D5CDD505-2E9C-101B-9397-08002B2CF9AE}" pid="5" name="MSIP_Label_ed2ad905-a8c6-4fac-a274-fc3a9e0c7e11_SetDate">
    <vt:lpwstr>2024-03-11T08:55:35Z</vt:lpwstr>
  </property>
  <property fmtid="{D5CDD505-2E9C-101B-9397-08002B2CF9AE}" pid="6" name="MSIP_Label_ed2ad905-a8c6-4fac-a274-fc3a9e0c7e11_Method">
    <vt:lpwstr>Privileged</vt:lpwstr>
  </property>
  <property fmtid="{D5CDD505-2E9C-101B-9397-08002B2CF9AE}" pid="7" name="MSIP_Label_ed2ad905-a8c6-4fac-a274-fc3a9e0c7e11_Name">
    <vt:lpwstr>ed2ad905-a8c6-4fac-a274-fc3a9e0c7e11</vt:lpwstr>
  </property>
  <property fmtid="{D5CDD505-2E9C-101B-9397-08002B2CF9AE}" pid="8" name="MSIP_Label_ed2ad905-a8c6-4fac-a274-fc3a9e0c7e11_SiteId">
    <vt:lpwstr>e201abf9-c5a3-43f8-8e29-135d4fe67e6b</vt:lpwstr>
  </property>
  <property fmtid="{D5CDD505-2E9C-101B-9397-08002B2CF9AE}" pid="9" name="MSIP_Label_ed2ad905-a8c6-4fac-a274-fc3a9e0c7e11_ActionId">
    <vt:lpwstr>8c9ddd25-76ff-4e61-b594-aa905d177f7a</vt:lpwstr>
  </property>
  <property fmtid="{D5CDD505-2E9C-101B-9397-08002B2CF9AE}" pid="10" name="MSIP_Label_ed2ad905-a8c6-4fac-a274-fc3a9e0c7e11_ContentBits">
    <vt:lpwstr>0</vt:lpwstr>
  </property>
  <property fmtid="{D5CDD505-2E9C-101B-9397-08002B2CF9AE}" pid="11" name="ContentTypeId">
    <vt:lpwstr>0x010100B37A2FE1BB0FF443AC14CBD7CB5EE739</vt:lpwstr>
  </property>
</Properties>
</file>